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a25c2f75b24f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dd44ad61264da2"/>
  </p:sldMasterIdLst>
  <p:sldIdLst>
    <p:sldId xmlns:r="http://schemas.openxmlformats.org/officeDocument/2006/relationships" id="256" r:id="Rb4284186dc9e472d"/>
    <p:sldId xmlns:r="http://schemas.openxmlformats.org/officeDocument/2006/relationships" id="257" r:id="R692ad1f2e3b64dc7"/>
    <p:sldId xmlns:r="http://schemas.openxmlformats.org/officeDocument/2006/relationships" id="258" r:id="Rafa4415483424bcd"/>
    <p:sldId xmlns:r="http://schemas.openxmlformats.org/officeDocument/2006/relationships" id="259" r:id="Ra832f44c63204b85"/>
    <p:sldId xmlns:r="http://schemas.openxmlformats.org/officeDocument/2006/relationships" id="260" r:id="R67dade7afd6040c8"/>
    <p:sldId xmlns:r="http://schemas.openxmlformats.org/officeDocument/2006/relationships" id="261" r:id="R6da7296c00c148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d44ad61264da2" /><Relationship Type="http://schemas.openxmlformats.org/officeDocument/2006/relationships/slide" Target="/ppt/slides/slide1.xml" Id="Rb4284186dc9e472d" /><Relationship Type="http://schemas.openxmlformats.org/officeDocument/2006/relationships/slide" Target="/ppt/slides/slide2.xml" Id="R692ad1f2e3b64dc7" /><Relationship Type="http://schemas.openxmlformats.org/officeDocument/2006/relationships/slide" Target="/ppt/slides/slide3.xml" Id="Rafa4415483424bcd" /><Relationship Type="http://schemas.openxmlformats.org/officeDocument/2006/relationships/slide" Target="/ppt/slides/slide4.xml" Id="Ra832f44c63204b85" /><Relationship Type="http://schemas.openxmlformats.org/officeDocument/2006/relationships/slide" Target="/ppt/slides/slide5.xml" Id="R67dade7afd6040c8" /><Relationship Type="http://schemas.openxmlformats.org/officeDocument/2006/relationships/slide" Target="/ppt/slides/slide6.xml" Id="R6da7296c00c148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51679bbb6c41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dd66ae7484755" /><Relationship Type="http://schemas.openxmlformats.org/officeDocument/2006/relationships/theme" Target="/ppt/slideMasters/theme/theme1.xml" Id="Rebb45da1dc8d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dd66ae748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1cd9ba59c46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280690845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d599a937548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03e9dac1a4b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105dfa64e47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334c3524f46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