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9abbc3eecb41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6d61dc7f0648c5"/>
  </p:sldMasterIdLst>
  <p:sldIdLst>
    <p:sldId xmlns:r="http://schemas.openxmlformats.org/officeDocument/2006/relationships" id="256" r:id="R2ab6514403754d7e"/>
    <p:sldId xmlns:r="http://schemas.openxmlformats.org/officeDocument/2006/relationships" id="257" r:id="Rff4417849de84ba2"/>
    <p:sldId xmlns:r="http://schemas.openxmlformats.org/officeDocument/2006/relationships" id="258" r:id="R5389e5b4077346d2"/>
    <p:sldId xmlns:r="http://schemas.openxmlformats.org/officeDocument/2006/relationships" id="259" r:id="Rf754b61cce14447c"/>
    <p:sldId xmlns:r="http://schemas.openxmlformats.org/officeDocument/2006/relationships" id="260" r:id="Reaeddec7bdbc4884"/>
    <p:sldId xmlns:r="http://schemas.openxmlformats.org/officeDocument/2006/relationships" id="261" r:id="R3e118e8419b24ba7"/>
    <p:sldId xmlns:r="http://schemas.openxmlformats.org/officeDocument/2006/relationships" id="262" r:id="R5ecef618a7e045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d61dc7f0648c5" /><Relationship Type="http://schemas.openxmlformats.org/officeDocument/2006/relationships/slide" Target="/ppt/slides/slide1.xml" Id="R2ab6514403754d7e" /><Relationship Type="http://schemas.openxmlformats.org/officeDocument/2006/relationships/slide" Target="/ppt/slides/slide2.xml" Id="Rff4417849de84ba2" /><Relationship Type="http://schemas.openxmlformats.org/officeDocument/2006/relationships/slide" Target="/ppt/slides/slide3.xml" Id="R5389e5b4077346d2" /><Relationship Type="http://schemas.openxmlformats.org/officeDocument/2006/relationships/slide" Target="/ppt/slides/slide4.xml" Id="Rf754b61cce14447c" /><Relationship Type="http://schemas.openxmlformats.org/officeDocument/2006/relationships/slide" Target="/ppt/slides/slide5.xml" Id="Reaeddec7bdbc4884" /><Relationship Type="http://schemas.openxmlformats.org/officeDocument/2006/relationships/slide" Target="/ppt/slides/slide6.xml" Id="R3e118e8419b24ba7" /><Relationship Type="http://schemas.openxmlformats.org/officeDocument/2006/relationships/slide" Target="/ppt/slides/slide7.xml" Id="R5ecef618a7e045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afcede14949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6fd3bf65d4987" /><Relationship Type="http://schemas.openxmlformats.org/officeDocument/2006/relationships/theme" Target="/ppt/slideMasters/theme/theme1.xml" Id="R4009f16a3b5b4f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96fd3bf65d49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ec313aa004a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bfb11c443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e9bbeb2ce4e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a1e75646546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95b5d24d7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9e09d1da04b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65b1d42fc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SKJERVEN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REGNSKAP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773 223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610 351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ACCOUNTING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Holtan vei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916 370 792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REGNSKAP AS</a:t>
            </a:r>
          </a:p>
        </p:txBody>
      </p:sp>
    </p:spTree>
  </p:cSld>
  <p:clrMapOvr>
    <a:masterClrMapping xmlns:a="http://schemas.openxmlformats.org/drawingml/2006/main"/>
  </p:clrMapOvr>
</p:sld>
</file>