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ca70adcaf740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7b759739141d1"/>
  </p:sldMasterIdLst>
  <p:sldIdLst>
    <p:sldId xmlns:r="http://schemas.openxmlformats.org/officeDocument/2006/relationships" id="256" r:id="R64f56b0ad45c4fdb"/>
    <p:sldId xmlns:r="http://schemas.openxmlformats.org/officeDocument/2006/relationships" id="257" r:id="Rbf8c7375063b4d3b"/>
    <p:sldId xmlns:r="http://schemas.openxmlformats.org/officeDocument/2006/relationships" id="258" r:id="R97fd908a070540e1"/>
    <p:sldId xmlns:r="http://schemas.openxmlformats.org/officeDocument/2006/relationships" id="259" r:id="Rb6286290bc684edd"/>
    <p:sldId xmlns:r="http://schemas.openxmlformats.org/officeDocument/2006/relationships" id="260" r:id="R1dba0487ed054551"/>
    <p:sldId xmlns:r="http://schemas.openxmlformats.org/officeDocument/2006/relationships" id="261" r:id="Reb9fea37931940b2"/>
    <p:sldId xmlns:r="http://schemas.openxmlformats.org/officeDocument/2006/relationships" id="262" r:id="R3572c573945941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7b759739141d1" /><Relationship Type="http://schemas.openxmlformats.org/officeDocument/2006/relationships/slide" Target="/ppt/slides/slide1.xml" Id="R64f56b0ad45c4fdb" /><Relationship Type="http://schemas.openxmlformats.org/officeDocument/2006/relationships/slide" Target="/ppt/slides/slide2.xml" Id="Rbf8c7375063b4d3b" /><Relationship Type="http://schemas.openxmlformats.org/officeDocument/2006/relationships/slide" Target="/ppt/slides/slide3.xml" Id="R97fd908a070540e1" /><Relationship Type="http://schemas.openxmlformats.org/officeDocument/2006/relationships/slide" Target="/ppt/slides/slide4.xml" Id="Rb6286290bc684edd" /><Relationship Type="http://schemas.openxmlformats.org/officeDocument/2006/relationships/slide" Target="/ppt/slides/slide5.xml" Id="R1dba0487ed054551" /><Relationship Type="http://schemas.openxmlformats.org/officeDocument/2006/relationships/slide" Target="/ppt/slides/slide6.xml" Id="Reb9fea37931940b2" /><Relationship Type="http://schemas.openxmlformats.org/officeDocument/2006/relationships/slide" Target="/ppt/slides/slide7.xml" Id="R3572c573945941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bbf91fe7c49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8175d5e36491b" /><Relationship Type="http://schemas.openxmlformats.org/officeDocument/2006/relationships/theme" Target="/ppt/slideMasters/theme/theme1.xml" Id="Rdb06ce7295244d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c8175d5e36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e3d123e1b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338e60eb946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a81e33ff24e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6d0dfdd634a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02bb7c7ec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1dbefaf440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31169205a48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SERVICEBÅT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SERVICEBÅT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21 464 602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12 174 089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 MG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ANNCA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Indreholmen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916 374 739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SERVICEBÅT AS</a:t>
            </a:r>
          </a:p>
        </p:txBody>
      </p:sp>
    </p:spTree>
  </p:cSld>
  <p:clrMapOvr>
    <a:masterClrMapping xmlns:a="http://schemas.openxmlformats.org/drawingml/2006/main"/>
  </p:clrMapOvr>
</p:sld>
</file>