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4183bd94d743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5f00e1cb814cb8"/>
  </p:sldMasterIdLst>
  <p:sldIdLst>
    <p:sldId xmlns:r="http://schemas.openxmlformats.org/officeDocument/2006/relationships" id="256" r:id="R92df97ae693b4a28"/>
    <p:sldId xmlns:r="http://schemas.openxmlformats.org/officeDocument/2006/relationships" id="257" r:id="R275f4b9d547b4707"/>
    <p:sldId xmlns:r="http://schemas.openxmlformats.org/officeDocument/2006/relationships" id="258" r:id="R965b0cb94036402a"/>
    <p:sldId xmlns:r="http://schemas.openxmlformats.org/officeDocument/2006/relationships" id="259" r:id="R5ae2de9da5dd4ed2"/>
    <p:sldId xmlns:r="http://schemas.openxmlformats.org/officeDocument/2006/relationships" id="260" r:id="Raaee2d68bcf445ad"/>
    <p:sldId xmlns:r="http://schemas.openxmlformats.org/officeDocument/2006/relationships" id="261" r:id="Rd67786cba43a40d4"/>
    <p:sldId xmlns:r="http://schemas.openxmlformats.org/officeDocument/2006/relationships" id="262" r:id="R57e747f08a7243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5f00e1cb814cb8" /><Relationship Type="http://schemas.openxmlformats.org/officeDocument/2006/relationships/slide" Target="/ppt/slides/slide1.xml" Id="R92df97ae693b4a28" /><Relationship Type="http://schemas.openxmlformats.org/officeDocument/2006/relationships/slide" Target="/ppt/slides/slide2.xml" Id="R275f4b9d547b4707" /><Relationship Type="http://schemas.openxmlformats.org/officeDocument/2006/relationships/slide" Target="/ppt/slides/slide3.xml" Id="R965b0cb94036402a" /><Relationship Type="http://schemas.openxmlformats.org/officeDocument/2006/relationships/slide" Target="/ppt/slides/slide4.xml" Id="R5ae2de9da5dd4ed2" /><Relationship Type="http://schemas.openxmlformats.org/officeDocument/2006/relationships/slide" Target="/ppt/slides/slide5.xml" Id="Raaee2d68bcf445ad" /><Relationship Type="http://schemas.openxmlformats.org/officeDocument/2006/relationships/slide" Target="/ppt/slides/slide6.xml" Id="Rd67786cba43a40d4" /><Relationship Type="http://schemas.openxmlformats.org/officeDocument/2006/relationships/slide" Target="/ppt/slides/slide7.xml" Id="R57e747f08a7243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1873a8c0b846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063449d1e4197" /><Relationship Type="http://schemas.openxmlformats.org/officeDocument/2006/relationships/theme" Target="/ppt/slideMasters/theme/theme1.xml" Id="R9ba9d29c972b4a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3063449d1e41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edc44fc5b94d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bec66f800149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ceb51f37cb4b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69c2ada1c4d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49f0184c645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ef2eb8c17543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1fcd6ebfa346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SWOOP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SWOOP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SWOOP GROUP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SWOOP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SWOOP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SWOOP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201 863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3 009 665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3 059 672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SWOOP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WIK SÆTRE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SWOOP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Kalvedalsveien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916 640 471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SWOOP GROUP AS</a:t>
            </a:r>
          </a:p>
        </p:txBody>
      </p:sp>
    </p:spTree>
  </p:cSld>
  <p:clrMapOvr>
    <a:masterClrMapping xmlns:a="http://schemas.openxmlformats.org/drawingml/2006/main"/>
  </p:clrMapOvr>
</p:sld>
</file>