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2972b054b643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a825d2736746ff"/>
  </p:sldMasterIdLst>
  <p:sldIdLst>
    <p:sldId xmlns:r="http://schemas.openxmlformats.org/officeDocument/2006/relationships" id="256" r:id="R6d5a536ee5f94cd1"/>
    <p:sldId xmlns:r="http://schemas.openxmlformats.org/officeDocument/2006/relationships" id="257" r:id="R2877b03e46614f20"/>
    <p:sldId xmlns:r="http://schemas.openxmlformats.org/officeDocument/2006/relationships" id="258" r:id="Rf167cb122e044ec5"/>
    <p:sldId xmlns:r="http://schemas.openxmlformats.org/officeDocument/2006/relationships" id="259" r:id="R44919bbb7efe4ae9"/>
    <p:sldId xmlns:r="http://schemas.openxmlformats.org/officeDocument/2006/relationships" id="260" r:id="Rb6e964ec08c54d1a"/>
    <p:sldId xmlns:r="http://schemas.openxmlformats.org/officeDocument/2006/relationships" id="261" r:id="Rcf8ae3e80bb742f6"/>
    <p:sldId xmlns:r="http://schemas.openxmlformats.org/officeDocument/2006/relationships" id="262" r:id="Rc978d87570b844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a825d2736746ff" /><Relationship Type="http://schemas.openxmlformats.org/officeDocument/2006/relationships/slide" Target="/ppt/slides/slide1.xml" Id="R6d5a536ee5f94cd1" /><Relationship Type="http://schemas.openxmlformats.org/officeDocument/2006/relationships/slide" Target="/ppt/slides/slide2.xml" Id="R2877b03e46614f20" /><Relationship Type="http://schemas.openxmlformats.org/officeDocument/2006/relationships/slide" Target="/ppt/slides/slide3.xml" Id="Rf167cb122e044ec5" /><Relationship Type="http://schemas.openxmlformats.org/officeDocument/2006/relationships/slide" Target="/ppt/slides/slide4.xml" Id="R44919bbb7efe4ae9" /><Relationship Type="http://schemas.openxmlformats.org/officeDocument/2006/relationships/slide" Target="/ppt/slides/slide5.xml" Id="Rb6e964ec08c54d1a" /><Relationship Type="http://schemas.openxmlformats.org/officeDocument/2006/relationships/slide" Target="/ppt/slides/slide6.xml" Id="Rcf8ae3e80bb742f6" /><Relationship Type="http://schemas.openxmlformats.org/officeDocument/2006/relationships/slide" Target="/ppt/slides/slide7.xml" Id="Rc978d87570b844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4d134322d49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30afdeb4e4a45" /><Relationship Type="http://schemas.openxmlformats.org/officeDocument/2006/relationships/theme" Target="/ppt/slideMasters/theme/theme1.xml" Id="Rcbde4f30d72a47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d30afdeb4e4a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a386161124f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6a800a90945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03248eb474f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169ebb4c84f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3f13d16c742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a4c9a83dc46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d14007e3441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THEOFINE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THEOFINE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1 946 856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23 375 784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31 397 925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CHRISTIAN BRAGER CARLSEN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Homans 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916 643 721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