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533cded7384c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44230c8391467d"/>
  </p:sldMasterIdLst>
  <p:sldIdLst>
    <p:sldId xmlns:r="http://schemas.openxmlformats.org/officeDocument/2006/relationships" id="256" r:id="R2b1391e260014326"/>
    <p:sldId xmlns:r="http://schemas.openxmlformats.org/officeDocument/2006/relationships" id="257" r:id="R041aed8886ed4ef6"/>
    <p:sldId xmlns:r="http://schemas.openxmlformats.org/officeDocument/2006/relationships" id="258" r:id="R1c7cf4d6574f42b9"/>
    <p:sldId xmlns:r="http://schemas.openxmlformats.org/officeDocument/2006/relationships" id="259" r:id="R36ac09eceb3e4f82"/>
    <p:sldId xmlns:r="http://schemas.openxmlformats.org/officeDocument/2006/relationships" id="260" r:id="R30edbf4e962e4c25"/>
    <p:sldId xmlns:r="http://schemas.openxmlformats.org/officeDocument/2006/relationships" id="261" r:id="Rf9233f15bb5747a4"/>
    <p:sldId xmlns:r="http://schemas.openxmlformats.org/officeDocument/2006/relationships" id="262" r:id="Rb49f02d49f8b42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44230c8391467d" /><Relationship Type="http://schemas.openxmlformats.org/officeDocument/2006/relationships/slide" Target="/ppt/slides/slide1.xml" Id="R2b1391e260014326" /><Relationship Type="http://schemas.openxmlformats.org/officeDocument/2006/relationships/slide" Target="/ppt/slides/slide2.xml" Id="R041aed8886ed4ef6" /><Relationship Type="http://schemas.openxmlformats.org/officeDocument/2006/relationships/slide" Target="/ppt/slides/slide3.xml" Id="R1c7cf4d6574f42b9" /><Relationship Type="http://schemas.openxmlformats.org/officeDocument/2006/relationships/slide" Target="/ppt/slides/slide4.xml" Id="R36ac09eceb3e4f82" /><Relationship Type="http://schemas.openxmlformats.org/officeDocument/2006/relationships/slide" Target="/ppt/slides/slide5.xml" Id="R30edbf4e962e4c25" /><Relationship Type="http://schemas.openxmlformats.org/officeDocument/2006/relationships/slide" Target="/ppt/slides/slide6.xml" Id="Rf9233f15bb5747a4" /><Relationship Type="http://schemas.openxmlformats.org/officeDocument/2006/relationships/slide" Target="/ppt/slides/slide7.xml" Id="Rb49f02d49f8b42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f90a0f4ec341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fb9851cd04c30" /><Relationship Type="http://schemas.openxmlformats.org/officeDocument/2006/relationships/theme" Target="/ppt/slideMasters/theme/theme1.xml" Id="R86164afa47884e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3fb9851cd04c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b7bc94d534a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4c17502d243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fa52f357745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c47e0193f49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4f197b2dc42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722b36ab542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88c7fadc94e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DIGITALT VERDINETTVERK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DIGITALT VERDINETTVERK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DIGITALT VERDINETTVERK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DIGITALT VERDINETTVERK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DIGITALT VERDINETTVERK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DIGITALT VERDINETTVERK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554 109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560 808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DIGITALT VERDINETTVERK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BJELLAANES 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DIGITALT VERDINETTVERK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Eikeviken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916 660 960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DIGITALT VERDINETTVERK AS</a:t>
            </a:r>
          </a:p>
        </p:txBody>
      </p:sp>
    </p:spTree>
  </p:cSld>
  <p:clrMapOvr>
    <a:masterClrMapping xmlns:a="http://schemas.openxmlformats.org/drawingml/2006/main"/>
  </p:clrMapOvr>
</p:sld>
</file>