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c7714d79945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3bbc1bbe0a4999"/>
  </p:sldMasterIdLst>
  <p:sldIdLst>
    <p:sldId xmlns:r="http://schemas.openxmlformats.org/officeDocument/2006/relationships" id="256" r:id="R06ba93758faa4c7e"/>
    <p:sldId xmlns:r="http://schemas.openxmlformats.org/officeDocument/2006/relationships" id="257" r:id="R130151b43aa54a94"/>
    <p:sldId xmlns:r="http://schemas.openxmlformats.org/officeDocument/2006/relationships" id="258" r:id="R8f8b6266d315453f"/>
    <p:sldId xmlns:r="http://schemas.openxmlformats.org/officeDocument/2006/relationships" id="259" r:id="R804472c5e2c44ef9"/>
    <p:sldId xmlns:r="http://schemas.openxmlformats.org/officeDocument/2006/relationships" id="260" r:id="Ra8f1b6ba81df4211"/>
    <p:sldId xmlns:r="http://schemas.openxmlformats.org/officeDocument/2006/relationships" id="261" r:id="R22d4a1de0699472b"/>
    <p:sldId xmlns:r="http://schemas.openxmlformats.org/officeDocument/2006/relationships" id="262" r:id="Rb657ac96537041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bbc1bbe0a4999" /><Relationship Type="http://schemas.openxmlformats.org/officeDocument/2006/relationships/slide" Target="/ppt/slides/slide1.xml" Id="R06ba93758faa4c7e" /><Relationship Type="http://schemas.openxmlformats.org/officeDocument/2006/relationships/slide" Target="/ppt/slides/slide2.xml" Id="R130151b43aa54a94" /><Relationship Type="http://schemas.openxmlformats.org/officeDocument/2006/relationships/slide" Target="/ppt/slides/slide3.xml" Id="R8f8b6266d315453f" /><Relationship Type="http://schemas.openxmlformats.org/officeDocument/2006/relationships/slide" Target="/ppt/slides/slide4.xml" Id="R804472c5e2c44ef9" /><Relationship Type="http://schemas.openxmlformats.org/officeDocument/2006/relationships/slide" Target="/ppt/slides/slide5.xml" Id="Ra8f1b6ba81df4211" /><Relationship Type="http://schemas.openxmlformats.org/officeDocument/2006/relationships/slide" Target="/ppt/slides/slide6.xml" Id="R22d4a1de0699472b" /><Relationship Type="http://schemas.openxmlformats.org/officeDocument/2006/relationships/slide" Target="/ppt/slides/slide7.xml" Id="Rb657ac96537041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751866cd343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92b554335471b" /><Relationship Type="http://schemas.openxmlformats.org/officeDocument/2006/relationships/theme" Target="/ppt/slideMasters/theme/theme1.xml" Id="R23ea175e2bdc4a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392b554335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d356ac6594e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6c06d86c24d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8debab39a45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6a234f80941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45f4d054b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8e86ed2c743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d4c30bd1244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LEEVES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LEEVES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COLIN TANGNES LEEVES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69A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