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3318f0f8f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c39e187874e75"/>
  </p:sldMasterIdLst>
  <p:sldIdLst>
    <p:sldId xmlns:r="http://schemas.openxmlformats.org/officeDocument/2006/relationships" id="256" r:id="Rc603a51b875a4bfa"/>
    <p:sldId xmlns:r="http://schemas.openxmlformats.org/officeDocument/2006/relationships" id="257" r:id="R7af572bf2d064b13"/>
    <p:sldId xmlns:r="http://schemas.openxmlformats.org/officeDocument/2006/relationships" id="258" r:id="Ra95c055371a64cbe"/>
    <p:sldId xmlns:r="http://schemas.openxmlformats.org/officeDocument/2006/relationships" id="259" r:id="R844ecbfc980e46c0"/>
    <p:sldId xmlns:r="http://schemas.openxmlformats.org/officeDocument/2006/relationships" id="260" r:id="Rf3ec07bfbc0e479f"/>
    <p:sldId xmlns:r="http://schemas.openxmlformats.org/officeDocument/2006/relationships" id="261" r:id="Rc759d56cb443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c39e187874e75" /><Relationship Type="http://schemas.openxmlformats.org/officeDocument/2006/relationships/slide" Target="/ppt/slides/slide1.xml" Id="Rc603a51b875a4bfa" /><Relationship Type="http://schemas.openxmlformats.org/officeDocument/2006/relationships/slide" Target="/ppt/slides/slide2.xml" Id="R7af572bf2d064b13" /><Relationship Type="http://schemas.openxmlformats.org/officeDocument/2006/relationships/slide" Target="/ppt/slides/slide3.xml" Id="Ra95c055371a64cbe" /><Relationship Type="http://schemas.openxmlformats.org/officeDocument/2006/relationships/slide" Target="/ppt/slides/slide4.xml" Id="R844ecbfc980e46c0" /><Relationship Type="http://schemas.openxmlformats.org/officeDocument/2006/relationships/slide" Target="/ppt/slides/slide5.xml" Id="Rf3ec07bfbc0e479f" /><Relationship Type="http://schemas.openxmlformats.org/officeDocument/2006/relationships/slide" Target="/ppt/slides/slide6.xml" Id="Rc759d56cb443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996610ff8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ed4642be940a6" /><Relationship Type="http://schemas.openxmlformats.org/officeDocument/2006/relationships/theme" Target="/ppt/slideMasters/theme/theme1.xml" Id="R3a635e06df82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ed4642be9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66a355a6a46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7a7606ace43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a60f62a3c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5c932c64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a3061b261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db6627182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