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30d2266cc4e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ed9c15c3e44d7"/>
  </p:sldMasterIdLst>
  <p:sldIdLst>
    <p:sldId xmlns:r="http://schemas.openxmlformats.org/officeDocument/2006/relationships" id="256" r:id="Rd54cf8605bf141d3"/>
    <p:sldId xmlns:r="http://schemas.openxmlformats.org/officeDocument/2006/relationships" id="257" r:id="R55ccae42ef724b5f"/>
    <p:sldId xmlns:r="http://schemas.openxmlformats.org/officeDocument/2006/relationships" id="258" r:id="R0f005e5388a248f1"/>
    <p:sldId xmlns:r="http://schemas.openxmlformats.org/officeDocument/2006/relationships" id="259" r:id="Rd12e78ef4dd44bdb"/>
    <p:sldId xmlns:r="http://schemas.openxmlformats.org/officeDocument/2006/relationships" id="260" r:id="R7e17a06ddde44949"/>
    <p:sldId xmlns:r="http://schemas.openxmlformats.org/officeDocument/2006/relationships" id="261" r:id="Rc82ddffc50da423c"/>
    <p:sldId xmlns:r="http://schemas.openxmlformats.org/officeDocument/2006/relationships" id="262" r:id="R5c942133809c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ed9c15c3e44d7" /><Relationship Type="http://schemas.openxmlformats.org/officeDocument/2006/relationships/slide" Target="/ppt/slides/slide1.xml" Id="Rd54cf8605bf141d3" /><Relationship Type="http://schemas.openxmlformats.org/officeDocument/2006/relationships/slide" Target="/ppt/slides/slide2.xml" Id="R55ccae42ef724b5f" /><Relationship Type="http://schemas.openxmlformats.org/officeDocument/2006/relationships/slide" Target="/ppt/slides/slide3.xml" Id="R0f005e5388a248f1" /><Relationship Type="http://schemas.openxmlformats.org/officeDocument/2006/relationships/slide" Target="/ppt/slides/slide4.xml" Id="Rd12e78ef4dd44bdb" /><Relationship Type="http://schemas.openxmlformats.org/officeDocument/2006/relationships/slide" Target="/ppt/slides/slide5.xml" Id="R7e17a06ddde44949" /><Relationship Type="http://schemas.openxmlformats.org/officeDocument/2006/relationships/slide" Target="/ppt/slides/slide6.xml" Id="Rc82ddffc50da423c" /><Relationship Type="http://schemas.openxmlformats.org/officeDocument/2006/relationships/slide" Target="/ppt/slides/slide7.xml" Id="R5c942133809c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ce5c0fd5c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d1c421354fc7" /><Relationship Type="http://schemas.openxmlformats.org/officeDocument/2006/relationships/theme" Target="/ppt/slideMasters/theme/theme1.xml" Id="R07e464928ba349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bd1c42135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1ddd9c0945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a768c4cc4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9f120a4ce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778b89690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76315f1c3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d8b8c999b43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b555e7c4e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