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775893214348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40625bf50948dd"/>
  </p:sldMasterIdLst>
  <p:sldIdLst>
    <p:sldId xmlns:r="http://schemas.openxmlformats.org/officeDocument/2006/relationships" id="256" r:id="R147e1453cdfa47af"/>
    <p:sldId xmlns:r="http://schemas.openxmlformats.org/officeDocument/2006/relationships" id="257" r:id="Rbdf6c8f60d1f4583"/>
    <p:sldId xmlns:r="http://schemas.openxmlformats.org/officeDocument/2006/relationships" id="258" r:id="R5153c7427df64fca"/>
    <p:sldId xmlns:r="http://schemas.openxmlformats.org/officeDocument/2006/relationships" id="259" r:id="Rfef69c8d75a94607"/>
    <p:sldId xmlns:r="http://schemas.openxmlformats.org/officeDocument/2006/relationships" id="260" r:id="R028e5ab97da44995"/>
    <p:sldId xmlns:r="http://schemas.openxmlformats.org/officeDocument/2006/relationships" id="261" r:id="R446dc282d67940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40625bf50948dd" /><Relationship Type="http://schemas.openxmlformats.org/officeDocument/2006/relationships/slide" Target="/ppt/slides/slide1.xml" Id="R147e1453cdfa47af" /><Relationship Type="http://schemas.openxmlformats.org/officeDocument/2006/relationships/slide" Target="/ppt/slides/slide2.xml" Id="Rbdf6c8f60d1f4583" /><Relationship Type="http://schemas.openxmlformats.org/officeDocument/2006/relationships/slide" Target="/ppt/slides/slide3.xml" Id="R5153c7427df64fca" /><Relationship Type="http://schemas.openxmlformats.org/officeDocument/2006/relationships/slide" Target="/ppt/slides/slide4.xml" Id="Rfef69c8d75a94607" /><Relationship Type="http://schemas.openxmlformats.org/officeDocument/2006/relationships/slide" Target="/ppt/slides/slide5.xml" Id="R028e5ab97da44995" /><Relationship Type="http://schemas.openxmlformats.org/officeDocument/2006/relationships/slide" Target="/ppt/slides/slide6.xml" Id="R446dc282d67940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9e86b4b1a74b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e997ef7c3e45d4" /><Relationship Type="http://schemas.openxmlformats.org/officeDocument/2006/relationships/theme" Target="/ppt/slideMasters/theme/theme1.xml" Id="R5a339800d97548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e997ef7c3e45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64e5f5208c40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fef761dbaa42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3de9021c54e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dc3a9f1e440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e860b27fb94f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099ea6efb34c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A-R HELGEMO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Arnt Roar Helgemo, Singsås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7387 Singsås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917 841 012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