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ea6c8a60f04b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31b1432e504a43"/>
  </p:sldMasterIdLst>
  <p:sldIdLst>
    <p:sldId xmlns:r="http://schemas.openxmlformats.org/officeDocument/2006/relationships" id="256" r:id="Rbda484865b99420d"/>
    <p:sldId xmlns:r="http://schemas.openxmlformats.org/officeDocument/2006/relationships" id="257" r:id="R303a53fe55bb40cc"/>
    <p:sldId xmlns:r="http://schemas.openxmlformats.org/officeDocument/2006/relationships" id="258" r:id="Rb07dc337ead944be"/>
    <p:sldId xmlns:r="http://schemas.openxmlformats.org/officeDocument/2006/relationships" id="259" r:id="R4ba3b9f2cd754709"/>
    <p:sldId xmlns:r="http://schemas.openxmlformats.org/officeDocument/2006/relationships" id="260" r:id="R70fc59ef11a24588"/>
    <p:sldId xmlns:r="http://schemas.openxmlformats.org/officeDocument/2006/relationships" id="261" r:id="R2c3ecb38f91d4970"/>
    <p:sldId xmlns:r="http://schemas.openxmlformats.org/officeDocument/2006/relationships" id="262" r:id="R019c317f91c84d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1b1432e504a43" /><Relationship Type="http://schemas.openxmlformats.org/officeDocument/2006/relationships/slide" Target="/ppt/slides/slide1.xml" Id="Rbda484865b99420d" /><Relationship Type="http://schemas.openxmlformats.org/officeDocument/2006/relationships/slide" Target="/ppt/slides/slide2.xml" Id="R303a53fe55bb40cc" /><Relationship Type="http://schemas.openxmlformats.org/officeDocument/2006/relationships/slide" Target="/ppt/slides/slide3.xml" Id="Rb07dc337ead944be" /><Relationship Type="http://schemas.openxmlformats.org/officeDocument/2006/relationships/slide" Target="/ppt/slides/slide4.xml" Id="R4ba3b9f2cd754709" /><Relationship Type="http://schemas.openxmlformats.org/officeDocument/2006/relationships/slide" Target="/ppt/slides/slide5.xml" Id="R70fc59ef11a24588" /><Relationship Type="http://schemas.openxmlformats.org/officeDocument/2006/relationships/slide" Target="/ppt/slides/slide6.xml" Id="R2c3ecb38f91d4970" /><Relationship Type="http://schemas.openxmlformats.org/officeDocument/2006/relationships/slide" Target="/ppt/slides/slide7.xml" Id="R019c317f91c84d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69f3307c841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2410da3b54ea2" /><Relationship Type="http://schemas.openxmlformats.org/officeDocument/2006/relationships/theme" Target="/ppt/slideMasters/theme/theme1.xml" Id="Re79824960c464f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b2410da3b54e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aca6cd9d043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b1c05af454e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39c81a1e949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bd4039d7c4c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dca3e421e41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73c1f0db341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226acdeb2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ROAR HELGEMO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