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91ed7689304b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a26628e4c14a6a"/>
  </p:sldMasterIdLst>
  <p:sldIdLst>
    <p:sldId xmlns:r="http://schemas.openxmlformats.org/officeDocument/2006/relationships" id="256" r:id="R09ca330a0cc549d8"/>
    <p:sldId xmlns:r="http://schemas.openxmlformats.org/officeDocument/2006/relationships" id="257" r:id="R7473c031c95a436a"/>
    <p:sldId xmlns:r="http://schemas.openxmlformats.org/officeDocument/2006/relationships" id="258" r:id="R0c4ffede4ce04540"/>
    <p:sldId xmlns:r="http://schemas.openxmlformats.org/officeDocument/2006/relationships" id="259" r:id="R1fec6a50dc72438b"/>
    <p:sldId xmlns:r="http://schemas.openxmlformats.org/officeDocument/2006/relationships" id="260" r:id="R22860c79cbcc4e59"/>
    <p:sldId xmlns:r="http://schemas.openxmlformats.org/officeDocument/2006/relationships" id="261" r:id="R82b8ca0e994745b1"/>
    <p:sldId xmlns:r="http://schemas.openxmlformats.org/officeDocument/2006/relationships" id="262" r:id="R23ce44a93f2141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a26628e4c14a6a" /><Relationship Type="http://schemas.openxmlformats.org/officeDocument/2006/relationships/slide" Target="/ppt/slides/slide1.xml" Id="R09ca330a0cc549d8" /><Relationship Type="http://schemas.openxmlformats.org/officeDocument/2006/relationships/slide" Target="/ppt/slides/slide2.xml" Id="R7473c031c95a436a" /><Relationship Type="http://schemas.openxmlformats.org/officeDocument/2006/relationships/slide" Target="/ppt/slides/slide3.xml" Id="R0c4ffede4ce04540" /><Relationship Type="http://schemas.openxmlformats.org/officeDocument/2006/relationships/slide" Target="/ppt/slides/slide4.xml" Id="R1fec6a50dc72438b" /><Relationship Type="http://schemas.openxmlformats.org/officeDocument/2006/relationships/slide" Target="/ppt/slides/slide5.xml" Id="R22860c79cbcc4e59" /><Relationship Type="http://schemas.openxmlformats.org/officeDocument/2006/relationships/slide" Target="/ppt/slides/slide6.xml" Id="R82b8ca0e994745b1" /><Relationship Type="http://schemas.openxmlformats.org/officeDocument/2006/relationships/slide" Target="/ppt/slides/slide7.xml" Id="R23ce44a93f2141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20bd5b142548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344997fae43d0" /><Relationship Type="http://schemas.openxmlformats.org/officeDocument/2006/relationships/theme" Target="/ppt/slideMasters/theme/theme1.xml" Id="R979fd10f5cc24e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1344997fae43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9fe693d584e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6ca189e5944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729682f4640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6412cd1e64e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fd7b8fd5144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79aa30d3d4b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2bf959b174e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MYRLID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MYRLID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MYRLID AS ble etablert [år] og holder til i Hylkje.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MYRLID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MYRLID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MYRLID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−2 655 545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−100 307 922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323 296 951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384 476 049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MYRLID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MYRLID AASEN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MYRLID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Bjørn-Thore Epland, Hylkjebakken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5109 Hylkje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918 140 239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MYRLID AS</a:t>
            </a:r>
          </a:p>
        </p:txBody>
      </p:sp>
    </p:spTree>
  </p:cSld>
  <p:clrMapOvr>
    <a:masterClrMapping xmlns:a="http://schemas.openxmlformats.org/drawingml/2006/main"/>
  </p:clrMapOvr>
</p:sld>
</file>