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e5c308092d41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3ceaa889654217"/>
  </p:sldMasterIdLst>
  <p:sldIdLst>
    <p:sldId xmlns:r="http://schemas.openxmlformats.org/officeDocument/2006/relationships" id="256" r:id="R7e25397ce2d94c3b"/>
    <p:sldId xmlns:r="http://schemas.openxmlformats.org/officeDocument/2006/relationships" id="257" r:id="Rdca5eac99b8e4777"/>
    <p:sldId xmlns:r="http://schemas.openxmlformats.org/officeDocument/2006/relationships" id="258" r:id="Ra40fc0cd702a4b2b"/>
    <p:sldId xmlns:r="http://schemas.openxmlformats.org/officeDocument/2006/relationships" id="259" r:id="Ra7363f34ba6f4a15"/>
    <p:sldId xmlns:r="http://schemas.openxmlformats.org/officeDocument/2006/relationships" id="260" r:id="Reefb88086d844f1e"/>
    <p:sldId xmlns:r="http://schemas.openxmlformats.org/officeDocument/2006/relationships" id="261" r:id="R4cc2f37a44ce42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3ceaa889654217" /><Relationship Type="http://schemas.openxmlformats.org/officeDocument/2006/relationships/slide" Target="/ppt/slides/slide1.xml" Id="R7e25397ce2d94c3b" /><Relationship Type="http://schemas.openxmlformats.org/officeDocument/2006/relationships/slide" Target="/ppt/slides/slide2.xml" Id="Rdca5eac99b8e4777" /><Relationship Type="http://schemas.openxmlformats.org/officeDocument/2006/relationships/slide" Target="/ppt/slides/slide3.xml" Id="Ra40fc0cd702a4b2b" /><Relationship Type="http://schemas.openxmlformats.org/officeDocument/2006/relationships/slide" Target="/ppt/slides/slide4.xml" Id="Ra7363f34ba6f4a15" /><Relationship Type="http://schemas.openxmlformats.org/officeDocument/2006/relationships/slide" Target="/ppt/slides/slide5.xml" Id="Reefb88086d844f1e" /><Relationship Type="http://schemas.openxmlformats.org/officeDocument/2006/relationships/slide" Target="/ppt/slides/slide6.xml" Id="R4cc2f37a44ce42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7285ed29494c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c576820a7413d" /><Relationship Type="http://schemas.openxmlformats.org/officeDocument/2006/relationships/theme" Target="/ppt/slideMasters/theme/theme1.xml" Id="R38c1e1259eed4b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7c576820a741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9e4de74204d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e1663d1b641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35f8f953949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c2da0ad0648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6e1040e5f46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ed1e3bd0547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FARVATN PRIVATE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918 194 673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