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2bbc95210048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72ab7b4cdb47b9"/>
  </p:sldMasterIdLst>
  <p:sldIdLst>
    <p:sldId xmlns:r="http://schemas.openxmlformats.org/officeDocument/2006/relationships" id="256" r:id="Ref783b22edb74db9"/>
    <p:sldId xmlns:r="http://schemas.openxmlformats.org/officeDocument/2006/relationships" id="257" r:id="R86d157f8531341b5"/>
    <p:sldId xmlns:r="http://schemas.openxmlformats.org/officeDocument/2006/relationships" id="258" r:id="R3798a48288ca4f1c"/>
    <p:sldId xmlns:r="http://schemas.openxmlformats.org/officeDocument/2006/relationships" id="259" r:id="R96b26d95d2634fa0"/>
    <p:sldId xmlns:r="http://schemas.openxmlformats.org/officeDocument/2006/relationships" id="260" r:id="R1577286b6f1c42e1"/>
    <p:sldId xmlns:r="http://schemas.openxmlformats.org/officeDocument/2006/relationships" id="261" r:id="R94f8c968de3042d9"/>
    <p:sldId xmlns:r="http://schemas.openxmlformats.org/officeDocument/2006/relationships" id="262" r:id="R211a9c9e8ec340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2ab7b4cdb47b9" /><Relationship Type="http://schemas.openxmlformats.org/officeDocument/2006/relationships/slide" Target="/ppt/slides/slide1.xml" Id="Ref783b22edb74db9" /><Relationship Type="http://schemas.openxmlformats.org/officeDocument/2006/relationships/slide" Target="/ppt/slides/slide2.xml" Id="R86d157f8531341b5" /><Relationship Type="http://schemas.openxmlformats.org/officeDocument/2006/relationships/slide" Target="/ppt/slides/slide3.xml" Id="R3798a48288ca4f1c" /><Relationship Type="http://schemas.openxmlformats.org/officeDocument/2006/relationships/slide" Target="/ppt/slides/slide4.xml" Id="R96b26d95d2634fa0" /><Relationship Type="http://schemas.openxmlformats.org/officeDocument/2006/relationships/slide" Target="/ppt/slides/slide5.xml" Id="R1577286b6f1c42e1" /><Relationship Type="http://schemas.openxmlformats.org/officeDocument/2006/relationships/slide" Target="/ppt/slides/slide6.xml" Id="R94f8c968de3042d9" /><Relationship Type="http://schemas.openxmlformats.org/officeDocument/2006/relationships/slide" Target="/ppt/slides/slide7.xml" Id="R211a9c9e8ec340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3424c16564a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224d2adcc47ac" /><Relationship Type="http://schemas.openxmlformats.org/officeDocument/2006/relationships/theme" Target="/ppt/slideMasters/theme/theme1.xml" Id="R87270cf23dfe4c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b224d2adcc47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25e68fd3940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2790ac17b4b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70c9d587649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40aecd33c44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48afe6bf241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de92302b648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c38fc0ef44b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CAGR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CAGR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1 043 255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13 715 718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13 764 158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HENRIK MAGNUS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Bjerkealleen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918 702 849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CAGR AS</a:t>
            </a:r>
          </a:p>
        </p:txBody>
      </p:sp>
    </p:spTree>
  </p:cSld>
  <p:clrMapOvr>
    <a:masterClrMapping xmlns:a="http://schemas.openxmlformats.org/drawingml/2006/main"/>
  </p:clrMapOvr>
</p:sld>
</file>