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e60f7c433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2e3f5dd434424d"/>
  </p:sldMasterIdLst>
  <p:sldIdLst>
    <p:sldId xmlns:r="http://schemas.openxmlformats.org/officeDocument/2006/relationships" id="256" r:id="R0eadf33c76d74b95"/>
    <p:sldId xmlns:r="http://schemas.openxmlformats.org/officeDocument/2006/relationships" id="257" r:id="Rfc5388a30cd3489e"/>
    <p:sldId xmlns:r="http://schemas.openxmlformats.org/officeDocument/2006/relationships" id="258" r:id="R5944cf8bbbaa42cf"/>
    <p:sldId xmlns:r="http://schemas.openxmlformats.org/officeDocument/2006/relationships" id="259" r:id="R57d5df4558f049f7"/>
    <p:sldId xmlns:r="http://schemas.openxmlformats.org/officeDocument/2006/relationships" id="260" r:id="Rcb38000669444218"/>
    <p:sldId xmlns:r="http://schemas.openxmlformats.org/officeDocument/2006/relationships" id="261" r:id="R096a7a26db50475e"/>
    <p:sldId xmlns:r="http://schemas.openxmlformats.org/officeDocument/2006/relationships" id="262" r:id="R02191d737de94f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e3f5dd434424d" /><Relationship Type="http://schemas.openxmlformats.org/officeDocument/2006/relationships/slide" Target="/ppt/slides/slide1.xml" Id="R0eadf33c76d74b95" /><Relationship Type="http://schemas.openxmlformats.org/officeDocument/2006/relationships/slide" Target="/ppt/slides/slide2.xml" Id="Rfc5388a30cd3489e" /><Relationship Type="http://schemas.openxmlformats.org/officeDocument/2006/relationships/slide" Target="/ppt/slides/slide3.xml" Id="R5944cf8bbbaa42cf" /><Relationship Type="http://schemas.openxmlformats.org/officeDocument/2006/relationships/slide" Target="/ppt/slides/slide4.xml" Id="R57d5df4558f049f7" /><Relationship Type="http://schemas.openxmlformats.org/officeDocument/2006/relationships/slide" Target="/ppt/slides/slide5.xml" Id="Rcb38000669444218" /><Relationship Type="http://schemas.openxmlformats.org/officeDocument/2006/relationships/slide" Target="/ppt/slides/slide6.xml" Id="R096a7a26db50475e" /><Relationship Type="http://schemas.openxmlformats.org/officeDocument/2006/relationships/slide" Target="/ppt/slides/slide7.xml" Id="R02191d737de94f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f4f6a81af46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454f0a3de4400" /><Relationship Type="http://schemas.openxmlformats.org/officeDocument/2006/relationships/theme" Target="/ppt/slideMasters/theme/theme1.xml" Id="R369f02d67144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454f0a3de44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0c6671acc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d48991c7b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1ff6265c74f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35ac788ea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319ebbd664d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0e9d2d6d6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1bb1151084d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GOHAS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GOHAS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−1 229 457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ÁIGIN MIENNA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Uglagjerdet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