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4e206a22a4d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d64802051c4c69"/>
  </p:sldMasterIdLst>
  <p:sldIdLst>
    <p:sldId xmlns:r="http://schemas.openxmlformats.org/officeDocument/2006/relationships" id="256" r:id="R5a6c1a839e6e42d7"/>
    <p:sldId xmlns:r="http://schemas.openxmlformats.org/officeDocument/2006/relationships" id="257" r:id="R5b7e9ff7a1224ff4"/>
    <p:sldId xmlns:r="http://schemas.openxmlformats.org/officeDocument/2006/relationships" id="258" r:id="R6b26365f72414f7b"/>
    <p:sldId xmlns:r="http://schemas.openxmlformats.org/officeDocument/2006/relationships" id="259" r:id="R53606afb73414c23"/>
    <p:sldId xmlns:r="http://schemas.openxmlformats.org/officeDocument/2006/relationships" id="260" r:id="R26ba31a6549548dd"/>
    <p:sldId xmlns:r="http://schemas.openxmlformats.org/officeDocument/2006/relationships" id="261" r:id="R3d5b9ba634e64664"/>
    <p:sldId xmlns:r="http://schemas.openxmlformats.org/officeDocument/2006/relationships" id="262" r:id="Rf23445653736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64802051c4c69" /><Relationship Type="http://schemas.openxmlformats.org/officeDocument/2006/relationships/slide" Target="/ppt/slides/slide1.xml" Id="R5a6c1a839e6e42d7" /><Relationship Type="http://schemas.openxmlformats.org/officeDocument/2006/relationships/slide" Target="/ppt/slides/slide2.xml" Id="R5b7e9ff7a1224ff4" /><Relationship Type="http://schemas.openxmlformats.org/officeDocument/2006/relationships/slide" Target="/ppt/slides/slide3.xml" Id="R6b26365f72414f7b" /><Relationship Type="http://schemas.openxmlformats.org/officeDocument/2006/relationships/slide" Target="/ppt/slides/slide4.xml" Id="R53606afb73414c23" /><Relationship Type="http://schemas.openxmlformats.org/officeDocument/2006/relationships/slide" Target="/ppt/slides/slide5.xml" Id="R26ba31a6549548dd" /><Relationship Type="http://schemas.openxmlformats.org/officeDocument/2006/relationships/slide" Target="/ppt/slides/slide6.xml" Id="R3d5b9ba634e64664" /><Relationship Type="http://schemas.openxmlformats.org/officeDocument/2006/relationships/slide" Target="/ppt/slides/slide7.xml" Id="Rf23445653736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058b6a999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277075f1143ab" /><Relationship Type="http://schemas.openxmlformats.org/officeDocument/2006/relationships/theme" Target="/ppt/slideMasters/theme/theme1.xml" Id="R380b09c5c13646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f277075f1143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5941e73ab47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85876a124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784668851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dc13b882c4a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f633c1e754d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941176cf143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225fa6be1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APPELBOM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APPELBOM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APPELBOM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APPELBOM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APPELBOM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APPELBOM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4 493 634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APPELBOM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APPELBOM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APPELBOM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Ishavsvegen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919 379 049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APPELBOM INVEST AS</a:t>
            </a:r>
          </a:p>
        </p:txBody>
      </p:sp>
    </p:spTree>
  </p:cSld>
  <p:clrMapOvr>
    <a:masterClrMapping xmlns:a="http://schemas.openxmlformats.org/drawingml/2006/main"/>
  </p:clrMapOvr>
</p:sld>
</file>