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0f76a46e4c4c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fefa6edd814c4a"/>
  </p:sldMasterIdLst>
  <p:sldIdLst>
    <p:sldId xmlns:r="http://schemas.openxmlformats.org/officeDocument/2006/relationships" id="256" r:id="Rd472fa9b447a4cf6"/>
    <p:sldId xmlns:r="http://schemas.openxmlformats.org/officeDocument/2006/relationships" id="257" r:id="Rc0874fad78934697"/>
    <p:sldId xmlns:r="http://schemas.openxmlformats.org/officeDocument/2006/relationships" id="258" r:id="Rc9b2aacb37794142"/>
    <p:sldId xmlns:r="http://schemas.openxmlformats.org/officeDocument/2006/relationships" id="259" r:id="R25491f02c834498c"/>
    <p:sldId xmlns:r="http://schemas.openxmlformats.org/officeDocument/2006/relationships" id="260" r:id="Radd45529df0e4b02"/>
    <p:sldId xmlns:r="http://schemas.openxmlformats.org/officeDocument/2006/relationships" id="261" r:id="R7c25ca708a584ad6"/>
    <p:sldId xmlns:r="http://schemas.openxmlformats.org/officeDocument/2006/relationships" id="262" r:id="R2a09b7d2e72f4a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fefa6edd814c4a" /><Relationship Type="http://schemas.openxmlformats.org/officeDocument/2006/relationships/slide" Target="/ppt/slides/slide1.xml" Id="Rd472fa9b447a4cf6" /><Relationship Type="http://schemas.openxmlformats.org/officeDocument/2006/relationships/slide" Target="/ppt/slides/slide2.xml" Id="Rc0874fad78934697" /><Relationship Type="http://schemas.openxmlformats.org/officeDocument/2006/relationships/slide" Target="/ppt/slides/slide3.xml" Id="Rc9b2aacb37794142" /><Relationship Type="http://schemas.openxmlformats.org/officeDocument/2006/relationships/slide" Target="/ppt/slides/slide4.xml" Id="R25491f02c834498c" /><Relationship Type="http://schemas.openxmlformats.org/officeDocument/2006/relationships/slide" Target="/ppt/slides/slide5.xml" Id="Radd45529df0e4b02" /><Relationship Type="http://schemas.openxmlformats.org/officeDocument/2006/relationships/slide" Target="/ppt/slides/slide6.xml" Id="R7c25ca708a584ad6" /><Relationship Type="http://schemas.openxmlformats.org/officeDocument/2006/relationships/slide" Target="/ppt/slides/slide7.xml" Id="R2a09b7d2e72f4a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51ff43a1764b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00308ecae4b43" /><Relationship Type="http://schemas.openxmlformats.org/officeDocument/2006/relationships/theme" Target="/ppt/slideMasters/theme/theme1.xml" Id="R3ccc68c0ce544b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900308ecae4b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902d26b1a44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6360f697448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02cb330634c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fb62bf46a48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2f1005a5049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dfe2ba92b40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6393c2d1842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KOLBENSRØD CAMPING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KOLBENSRØD CAMPING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KOLBENSRØD CAMPING AS ble etablert [år] og holder til i Stavern.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KOLBENSRØD CAMPING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KOLBENSRØD CAMPING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KOLBENSRØD CAMPING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5 037 915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394 383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345 633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4 941 845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6 072 468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KOLBENSRØD CAMPING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KOLBENSRØD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KOLBENSRØD CAMPING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Kolbensrødveien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3294 Stavern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919 919 396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KOLBENSRØD CAMPING AS</a:t>
            </a:r>
          </a:p>
        </p:txBody>
      </p:sp>
    </p:spTree>
  </p:cSld>
  <p:clrMapOvr>
    <a:masterClrMapping xmlns:a="http://schemas.openxmlformats.org/drawingml/2006/main"/>
  </p:clrMapOvr>
</p:sld>
</file>