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acec8cdb28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9c2444c6e4602"/>
  </p:sldMasterIdLst>
  <p:sldIdLst>
    <p:sldId xmlns:r="http://schemas.openxmlformats.org/officeDocument/2006/relationships" id="256" r:id="R5fba4b6c6e794971"/>
    <p:sldId xmlns:r="http://schemas.openxmlformats.org/officeDocument/2006/relationships" id="257" r:id="R2c50827c190548b1"/>
    <p:sldId xmlns:r="http://schemas.openxmlformats.org/officeDocument/2006/relationships" id="258" r:id="R402670b4764842a1"/>
    <p:sldId xmlns:r="http://schemas.openxmlformats.org/officeDocument/2006/relationships" id="259" r:id="R4be228cb2e134877"/>
    <p:sldId xmlns:r="http://schemas.openxmlformats.org/officeDocument/2006/relationships" id="260" r:id="Re9698e3fbde14b77"/>
    <p:sldId xmlns:r="http://schemas.openxmlformats.org/officeDocument/2006/relationships" id="261" r:id="Rdd63249653e34aed"/>
    <p:sldId xmlns:r="http://schemas.openxmlformats.org/officeDocument/2006/relationships" id="262" r:id="R3183a17f445c48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9c2444c6e4602" /><Relationship Type="http://schemas.openxmlformats.org/officeDocument/2006/relationships/slide" Target="/ppt/slides/slide1.xml" Id="R5fba4b6c6e794971" /><Relationship Type="http://schemas.openxmlformats.org/officeDocument/2006/relationships/slide" Target="/ppt/slides/slide2.xml" Id="R2c50827c190548b1" /><Relationship Type="http://schemas.openxmlformats.org/officeDocument/2006/relationships/slide" Target="/ppt/slides/slide3.xml" Id="R402670b4764842a1" /><Relationship Type="http://schemas.openxmlformats.org/officeDocument/2006/relationships/slide" Target="/ppt/slides/slide4.xml" Id="R4be228cb2e134877" /><Relationship Type="http://schemas.openxmlformats.org/officeDocument/2006/relationships/slide" Target="/ppt/slides/slide5.xml" Id="Re9698e3fbde14b77" /><Relationship Type="http://schemas.openxmlformats.org/officeDocument/2006/relationships/slide" Target="/ppt/slides/slide6.xml" Id="Rdd63249653e34aed" /><Relationship Type="http://schemas.openxmlformats.org/officeDocument/2006/relationships/slide" Target="/ppt/slides/slide7.xml" Id="R3183a17f445c48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1bb87678e47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53eb30cd4498c" /><Relationship Type="http://schemas.openxmlformats.org/officeDocument/2006/relationships/theme" Target="/ppt/slideMasters/theme/theme1.xml" Id="R82a1f93711c8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53eb30cd449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d90ea11eb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c1159f84c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c45554945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a4acd14ac41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c702989d4b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feda80cf941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c7df57d67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 HOLDING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8 794 739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91 780 581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385 327 345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 HOLDING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920 011 985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