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e57601083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80c1577eb49b2"/>
  </p:sldMasterIdLst>
  <p:sldIdLst>
    <p:sldId xmlns:r="http://schemas.openxmlformats.org/officeDocument/2006/relationships" id="256" r:id="R95f2af8a796c44b9"/>
    <p:sldId xmlns:r="http://schemas.openxmlformats.org/officeDocument/2006/relationships" id="257" r:id="R204dc5d320724e58"/>
    <p:sldId xmlns:r="http://schemas.openxmlformats.org/officeDocument/2006/relationships" id="258" r:id="Re584e45b720a44ff"/>
    <p:sldId xmlns:r="http://schemas.openxmlformats.org/officeDocument/2006/relationships" id="259" r:id="R5649dc5c4d304c7b"/>
    <p:sldId xmlns:r="http://schemas.openxmlformats.org/officeDocument/2006/relationships" id="260" r:id="R3de5115df6e44d5b"/>
    <p:sldId xmlns:r="http://schemas.openxmlformats.org/officeDocument/2006/relationships" id="261" r:id="Rb9cf47f3fdc84997"/>
    <p:sldId xmlns:r="http://schemas.openxmlformats.org/officeDocument/2006/relationships" id="262" r:id="R83566fb6acd2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80c1577eb49b2" /><Relationship Type="http://schemas.openxmlformats.org/officeDocument/2006/relationships/slide" Target="/ppt/slides/slide1.xml" Id="R95f2af8a796c44b9" /><Relationship Type="http://schemas.openxmlformats.org/officeDocument/2006/relationships/slide" Target="/ppt/slides/slide2.xml" Id="R204dc5d320724e58" /><Relationship Type="http://schemas.openxmlformats.org/officeDocument/2006/relationships/slide" Target="/ppt/slides/slide3.xml" Id="Re584e45b720a44ff" /><Relationship Type="http://schemas.openxmlformats.org/officeDocument/2006/relationships/slide" Target="/ppt/slides/slide4.xml" Id="R5649dc5c4d304c7b" /><Relationship Type="http://schemas.openxmlformats.org/officeDocument/2006/relationships/slide" Target="/ppt/slides/slide5.xml" Id="R3de5115df6e44d5b" /><Relationship Type="http://schemas.openxmlformats.org/officeDocument/2006/relationships/slide" Target="/ppt/slides/slide6.xml" Id="Rb9cf47f3fdc84997" /><Relationship Type="http://schemas.openxmlformats.org/officeDocument/2006/relationships/slide" Target="/ppt/slides/slide7.xml" Id="R83566fb6acd2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96acad3004b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5797fb9d1422c" /><Relationship Type="http://schemas.openxmlformats.org/officeDocument/2006/relationships/theme" Target="/ppt/slideMasters/theme/theme1.xml" Id="Ref872d022d1142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05797fb9d142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57147affe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aa98b644c46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ef13f9510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861ccf7fb49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8069fe064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38876d2d24d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352da79a4e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VESTHAUG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48 056 305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49 186 667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OLAV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920 063 608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VESTHAUG HOLDING AS</a:t>
            </a:r>
          </a:p>
        </p:txBody>
      </p:sp>
    </p:spTree>
  </p:cSld>
  <p:clrMapOvr>
    <a:masterClrMapping xmlns:a="http://schemas.openxmlformats.org/drawingml/2006/main"/>
  </p:clrMapOvr>
</p:sld>
</file>