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1f8ade16797406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03da165d0254754"/>
  </p:sldMasterIdLst>
  <p:sldIdLst>
    <p:sldId xmlns:r="http://schemas.openxmlformats.org/officeDocument/2006/relationships" id="256" r:id="Re40858b9c79449e4"/>
    <p:sldId xmlns:r="http://schemas.openxmlformats.org/officeDocument/2006/relationships" id="257" r:id="R89e255503e3c47a8"/>
    <p:sldId xmlns:r="http://schemas.openxmlformats.org/officeDocument/2006/relationships" id="258" r:id="R8711b44a224d4db8"/>
    <p:sldId xmlns:r="http://schemas.openxmlformats.org/officeDocument/2006/relationships" id="259" r:id="Re81e7e23cc614ec0"/>
    <p:sldId xmlns:r="http://schemas.openxmlformats.org/officeDocument/2006/relationships" id="260" r:id="Ra6ea27af9c0d4edc"/>
    <p:sldId xmlns:r="http://schemas.openxmlformats.org/officeDocument/2006/relationships" id="261" r:id="R6c633f1612d84604"/>
    <p:sldId xmlns:r="http://schemas.openxmlformats.org/officeDocument/2006/relationships" id="262" r:id="R5d390f5b6b774d3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3da165d0254754" /><Relationship Type="http://schemas.openxmlformats.org/officeDocument/2006/relationships/slide" Target="/ppt/slides/slide1.xml" Id="Re40858b9c79449e4" /><Relationship Type="http://schemas.openxmlformats.org/officeDocument/2006/relationships/slide" Target="/ppt/slides/slide2.xml" Id="R89e255503e3c47a8" /><Relationship Type="http://schemas.openxmlformats.org/officeDocument/2006/relationships/slide" Target="/ppt/slides/slide3.xml" Id="R8711b44a224d4db8" /><Relationship Type="http://schemas.openxmlformats.org/officeDocument/2006/relationships/slide" Target="/ppt/slides/slide4.xml" Id="Re81e7e23cc614ec0" /><Relationship Type="http://schemas.openxmlformats.org/officeDocument/2006/relationships/slide" Target="/ppt/slides/slide5.xml" Id="Ra6ea27af9c0d4edc" /><Relationship Type="http://schemas.openxmlformats.org/officeDocument/2006/relationships/slide" Target="/ppt/slides/slide6.xml" Id="R6c633f1612d84604" /><Relationship Type="http://schemas.openxmlformats.org/officeDocument/2006/relationships/slide" Target="/ppt/slides/slide7.xml" Id="R5d390f5b6b774d3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78135b2be5422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e1c81f53a8414f" /><Relationship Type="http://schemas.openxmlformats.org/officeDocument/2006/relationships/theme" Target="/ppt/slideMasters/theme/theme1.xml" Id="R4d1b68e3223f462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3e1c81f53a8414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6e6e22e6d24f6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0cc11b8e284d0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c442facc5a46f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1ada845070476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0de0ce4db64a2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a331f39ef34f7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8a20f940dd481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TONNY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TONNY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TONNY HOLDING AS ble etablert [år] og holder til i Porsgrunn.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TONNY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TONNY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TONNY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−57 789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1 116 595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4 944 046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6 230 668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TONNY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TONNY LINDQUIST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TONNY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Bruksenhetsnummer H0404, Skiensgate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3912 Porsgrunn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920 128 548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TONNY HOLDING AS</a:t>
            </a:r>
          </a:p>
        </p:txBody>
      </p:sp>
    </p:spTree>
  </p:cSld>
  <p:clrMapOvr>
    <a:masterClrMapping xmlns:a="http://schemas.openxmlformats.org/drawingml/2006/main"/>
  </p:clrMapOvr>
</p:sld>
</file>