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75d7e2d51a4d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2aa8e0214a4c2a"/>
  </p:sldMasterIdLst>
  <p:sldIdLst>
    <p:sldId xmlns:r="http://schemas.openxmlformats.org/officeDocument/2006/relationships" id="256" r:id="R1f9cc4dcbfef44ef"/>
    <p:sldId xmlns:r="http://schemas.openxmlformats.org/officeDocument/2006/relationships" id="257" r:id="Rd230f535aa074cce"/>
    <p:sldId xmlns:r="http://schemas.openxmlformats.org/officeDocument/2006/relationships" id="258" r:id="R81a4cb16b5904e09"/>
    <p:sldId xmlns:r="http://schemas.openxmlformats.org/officeDocument/2006/relationships" id="259" r:id="R67e68a0685e44fb1"/>
    <p:sldId xmlns:r="http://schemas.openxmlformats.org/officeDocument/2006/relationships" id="260" r:id="R082b5eb4ff0e499d"/>
    <p:sldId xmlns:r="http://schemas.openxmlformats.org/officeDocument/2006/relationships" id="261" r:id="R9f5f79a049ed48e4"/>
    <p:sldId xmlns:r="http://schemas.openxmlformats.org/officeDocument/2006/relationships" id="262" r:id="R9e8acfa51718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aa8e0214a4c2a" /><Relationship Type="http://schemas.openxmlformats.org/officeDocument/2006/relationships/slide" Target="/ppt/slides/slide1.xml" Id="R1f9cc4dcbfef44ef" /><Relationship Type="http://schemas.openxmlformats.org/officeDocument/2006/relationships/slide" Target="/ppt/slides/slide2.xml" Id="Rd230f535aa074cce" /><Relationship Type="http://schemas.openxmlformats.org/officeDocument/2006/relationships/slide" Target="/ppt/slides/slide3.xml" Id="R81a4cb16b5904e09" /><Relationship Type="http://schemas.openxmlformats.org/officeDocument/2006/relationships/slide" Target="/ppt/slides/slide4.xml" Id="R67e68a0685e44fb1" /><Relationship Type="http://schemas.openxmlformats.org/officeDocument/2006/relationships/slide" Target="/ppt/slides/slide5.xml" Id="R082b5eb4ff0e499d" /><Relationship Type="http://schemas.openxmlformats.org/officeDocument/2006/relationships/slide" Target="/ppt/slides/slide6.xml" Id="R9f5f79a049ed48e4" /><Relationship Type="http://schemas.openxmlformats.org/officeDocument/2006/relationships/slide" Target="/ppt/slides/slide7.xml" Id="R9e8acfa51718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c9c5f8dd3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a3e4c948947b9" /><Relationship Type="http://schemas.openxmlformats.org/officeDocument/2006/relationships/theme" Target="/ppt/slideMasters/theme/theme1.xml" Id="Rdc3d53959fa042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9a3e4c948947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974bcebec4b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2885534f741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646e294af40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39b6165614b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cc2e1e9ce4b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6509df6bc4b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33071cae14d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