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bd893f791440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8912342d544964"/>
  </p:sldMasterIdLst>
  <p:sldIdLst>
    <p:sldId xmlns:r="http://schemas.openxmlformats.org/officeDocument/2006/relationships" id="256" r:id="Rbc7e3abe591f4dd3"/>
    <p:sldId xmlns:r="http://schemas.openxmlformats.org/officeDocument/2006/relationships" id="257" r:id="R1c6144bef5ac4b2d"/>
    <p:sldId xmlns:r="http://schemas.openxmlformats.org/officeDocument/2006/relationships" id="258" r:id="R80d992262143491e"/>
    <p:sldId xmlns:r="http://schemas.openxmlformats.org/officeDocument/2006/relationships" id="259" r:id="R53fef112869a4799"/>
    <p:sldId xmlns:r="http://schemas.openxmlformats.org/officeDocument/2006/relationships" id="260" r:id="R9d9353fc729640c6"/>
    <p:sldId xmlns:r="http://schemas.openxmlformats.org/officeDocument/2006/relationships" id="261" r:id="Rb3155a58006945bf"/>
    <p:sldId xmlns:r="http://schemas.openxmlformats.org/officeDocument/2006/relationships" id="262" r:id="Re52b7c7d7e724d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8912342d544964" /><Relationship Type="http://schemas.openxmlformats.org/officeDocument/2006/relationships/slide" Target="/ppt/slides/slide1.xml" Id="Rbc7e3abe591f4dd3" /><Relationship Type="http://schemas.openxmlformats.org/officeDocument/2006/relationships/slide" Target="/ppt/slides/slide2.xml" Id="R1c6144bef5ac4b2d" /><Relationship Type="http://schemas.openxmlformats.org/officeDocument/2006/relationships/slide" Target="/ppt/slides/slide3.xml" Id="R80d992262143491e" /><Relationship Type="http://schemas.openxmlformats.org/officeDocument/2006/relationships/slide" Target="/ppt/slides/slide4.xml" Id="R53fef112869a4799" /><Relationship Type="http://schemas.openxmlformats.org/officeDocument/2006/relationships/slide" Target="/ppt/slides/slide5.xml" Id="R9d9353fc729640c6" /><Relationship Type="http://schemas.openxmlformats.org/officeDocument/2006/relationships/slide" Target="/ppt/slides/slide6.xml" Id="Rb3155a58006945bf" /><Relationship Type="http://schemas.openxmlformats.org/officeDocument/2006/relationships/slide" Target="/ppt/slides/slide7.xml" Id="Re52b7c7d7e724d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8b34e9c2a949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6842a9a7b4b4b" /><Relationship Type="http://schemas.openxmlformats.org/officeDocument/2006/relationships/theme" Target="/ppt/slideMasters/theme/theme1.xml" Id="R1e6fd36bd9e842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c6842a9a7b4b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b03fe843940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a7c9fb4f540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4ebda6c5248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0ccb017ac45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beb22d0b647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3e98e4c0441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cbda6a00946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BRYGGA FORSIKRING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BRYGGA FORSIKRING AS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506 898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1 055 587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JAN DVERGSDAL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LEIRPOLL DVERGSDAL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Døvleveien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3170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frode.dvergsdal@agent.frende.no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920 180 418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FORSIKRING AS</a:t>
            </a:r>
          </a:p>
        </p:txBody>
      </p:sp>
    </p:spTree>
  </p:cSld>
  <p:clrMapOvr>
    <a:masterClrMapping xmlns:a="http://schemas.openxmlformats.org/drawingml/2006/main"/>
  </p:clrMapOvr>
</p:sld>
</file>