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bcec90a94c4f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61c9f5286c47be"/>
  </p:sldMasterIdLst>
  <p:sldIdLst>
    <p:sldId xmlns:r="http://schemas.openxmlformats.org/officeDocument/2006/relationships" id="256" r:id="R7b4b88367895406f"/>
    <p:sldId xmlns:r="http://schemas.openxmlformats.org/officeDocument/2006/relationships" id="257" r:id="Rf8f69878a9c7499c"/>
    <p:sldId xmlns:r="http://schemas.openxmlformats.org/officeDocument/2006/relationships" id="258" r:id="R9c49db5bd2084a08"/>
    <p:sldId xmlns:r="http://schemas.openxmlformats.org/officeDocument/2006/relationships" id="259" r:id="R2ef8de79a9574c66"/>
    <p:sldId xmlns:r="http://schemas.openxmlformats.org/officeDocument/2006/relationships" id="260" r:id="Rd137aacf880947a3"/>
    <p:sldId xmlns:r="http://schemas.openxmlformats.org/officeDocument/2006/relationships" id="261" r:id="R574233f024834211"/>
    <p:sldId xmlns:r="http://schemas.openxmlformats.org/officeDocument/2006/relationships" id="262" r:id="Rab9170b66bbd47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1c9f5286c47be" /><Relationship Type="http://schemas.openxmlformats.org/officeDocument/2006/relationships/slide" Target="/ppt/slides/slide1.xml" Id="R7b4b88367895406f" /><Relationship Type="http://schemas.openxmlformats.org/officeDocument/2006/relationships/slide" Target="/ppt/slides/slide2.xml" Id="Rf8f69878a9c7499c" /><Relationship Type="http://schemas.openxmlformats.org/officeDocument/2006/relationships/slide" Target="/ppt/slides/slide3.xml" Id="R9c49db5bd2084a08" /><Relationship Type="http://schemas.openxmlformats.org/officeDocument/2006/relationships/slide" Target="/ppt/slides/slide4.xml" Id="R2ef8de79a9574c66" /><Relationship Type="http://schemas.openxmlformats.org/officeDocument/2006/relationships/slide" Target="/ppt/slides/slide5.xml" Id="Rd137aacf880947a3" /><Relationship Type="http://schemas.openxmlformats.org/officeDocument/2006/relationships/slide" Target="/ppt/slides/slide6.xml" Id="R574233f024834211" /><Relationship Type="http://schemas.openxmlformats.org/officeDocument/2006/relationships/slide" Target="/ppt/slides/slide7.xml" Id="Rab9170b66bbd47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6029e0bf140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f30c782e44360" /><Relationship Type="http://schemas.openxmlformats.org/officeDocument/2006/relationships/theme" Target="/ppt/slideMasters/theme/theme1.xml" Id="R04c9476884254d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bf30c782e443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c6cef14494d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738bfee2149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212b90f6f47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502e096a045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0ae545d6145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d154944aa42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8f2d293384b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PEAK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PEAK CONSULTING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1 837 141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Trondheimsveg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920 243 169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CONSULTING AS</a:t>
            </a:r>
          </a:p>
        </p:txBody>
      </p:sp>
    </p:spTree>
  </p:cSld>
  <p:clrMapOvr>
    <a:masterClrMapping xmlns:a="http://schemas.openxmlformats.org/drawingml/2006/main"/>
  </p:clrMapOvr>
</p:sld>
</file>