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698543a02842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a1e0629d3d4127"/>
  </p:sldMasterIdLst>
  <p:sldIdLst>
    <p:sldId xmlns:r="http://schemas.openxmlformats.org/officeDocument/2006/relationships" id="256" r:id="R3b3020475d4e4d17"/>
    <p:sldId xmlns:r="http://schemas.openxmlformats.org/officeDocument/2006/relationships" id="257" r:id="R1434c8a3243742f2"/>
    <p:sldId xmlns:r="http://schemas.openxmlformats.org/officeDocument/2006/relationships" id="258" r:id="R6452b86f17f64ec6"/>
    <p:sldId xmlns:r="http://schemas.openxmlformats.org/officeDocument/2006/relationships" id="259" r:id="R2a510368f34544ed"/>
    <p:sldId xmlns:r="http://schemas.openxmlformats.org/officeDocument/2006/relationships" id="260" r:id="R2e6b0c36cad94dc4"/>
    <p:sldId xmlns:r="http://schemas.openxmlformats.org/officeDocument/2006/relationships" id="261" r:id="Rff433478b9424855"/>
    <p:sldId xmlns:r="http://schemas.openxmlformats.org/officeDocument/2006/relationships" id="262" r:id="R681a6946e4f247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1e0629d3d4127" /><Relationship Type="http://schemas.openxmlformats.org/officeDocument/2006/relationships/slide" Target="/ppt/slides/slide1.xml" Id="R3b3020475d4e4d17" /><Relationship Type="http://schemas.openxmlformats.org/officeDocument/2006/relationships/slide" Target="/ppt/slides/slide2.xml" Id="R1434c8a3243742f2" /><Relationship Type="http://schemas.openxmlformats.org/officeDocument/2006/relationships/slide" Target="/ppt/slides/slide3.xml" Id="R6452b86f17f64ec6" /><Relationship Type="http://schemas.openxmlformats.org/officeDocument/2006/relationships/slide" Target="/ppt/slides/slide4.xml" Id="R2a510368f34544ed" /><Relationship Type="http://schemas.openxmlformats.org/officeDocument/2006/relationships/slide" Target="/ppt/slides/slide5.xml" Id="R2e6b0c36cad94dc4" /><Relationship Type="http://schemas.openxmlformats.org/officeDocument/2006/relationships/slide" Target="/ppt/slides/slide6.xml" Id="Rff433478b9424855" /><Relationship Type="http://schemas.openxmlformats.org/officeDocument/2006/relationships/slide" Target="/ppt/slides/slide7.xml" Id="R681a6946e4f247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a0e9fb086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6b17af51e4696" /><Relationship Type="http://schemas.openxmlformats.org/officeDocument/2006/relationships/theme" Target="/ppt/slideMasters/theme/theme1.xml" Id="R314dd8adaaaa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06b17af51e46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332ba54b9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7cd19b88b44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86a4654a64e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f33d4495c46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e281eb74b41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822362a4c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df5edd283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PAGO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−3 599 282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78 922 643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18 423 842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82 862 789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ECONOR HOLDING AS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INGEL INVEST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TIDENS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920 273 637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 AS</a:t>
            </a:r>
          </a:p>
        </p:txBody>
      </p:sp>
    </p:spTree>
  </p:cSld>
  <p:clrMapOvr>
    <a:masterClrMapping xmlns:a="http://schemas.openxmlformats.org/drawingml/2006/main"/>
  </p:clrMapOvr>
</p:sld>
</file>