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e33f753176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dbffa5695457f"/>
  </p:sldMasterIdLst>
  <p:sldIdLst>
    <p:sldId xmlns:r="http://schemas.openxmlformats.org/officeDocument/2006/relationships" id="256" r:id="Ref3f32c3e6ac43aa"/>
    <p:sldId xmlns:r="http://schemas.openxmlformats.org/officeDocument/2006/relationships" id="257" r:id="Re0443eff22854d60"/>
    <p:sldId xmlns:r="http://schemas.openxmlformats.org/officeDocument/2006/relationships" id="258" r:id="Rcfb84a633a0143c5"/>
    <p:sldId xmlns:r="http://schemas.openxmlformats.org/officeDocument/2006/relationships" id="259" r:id="R8dd32731c0a849f8"/>
    <p:sldId xmlns:r="http://schemas.openxmlformats.org/officeDocument/2006/relationships" id="260" r:id="Rf374252a3c5c4202"/>
    <p:sldId xmlns:r="http://schemas.openxmlformats.org/officeDocument/2006/relationships" id="261" r:id="Rd7a53b7f3dbd469d"/>
    <p:sldId xmlns:r="http://schemas.openxmlformats.org/officeDocument/2006/relationships" id="262" r:id="R2c142649c73c40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dbffa5695457f" /><Relationship Type="http://schemas.openxmlformats.org/officeDocument/2006/relationships/slide" Target="/ppt/slides/slide1.xml" Id="Ref3f32c3e6ac43aa" /><Relationship Type="http://schemas.openxmlformats.org/officeDocument/2006/relationships/slide" Target="/ppt/slides/slide2.xml" Id="Re0443eff22854d60" /><Relationship Type="http://schemas.openxmlformats.org/officeDocument/2006/relationships/slide" Target="/ppt/slides/slide3.xml" Id="Rcfb84a633a0143c5" /><Relationship Type="http://schemas.openxmlformats.org/officeDocument/2006/relationships/slide" Target="/ppt/slides/slide4.xml" Id="R8dd32731c0a849f8" /><Relationship Type="http://schemas.openxmlformats.org/officeDocument/2006/relationships/slide" Target="/ppt/slides/slide5.xml" Id="Rf374252a3c5c4202" /><Relationship Type="http://schemas.openxmlformats.org/officeDocument/2006/relationships/slide" Target="/ppt/slides/slide6.xml" Id="Rd7a53b7f3dbd469d" /><Relationship Type="http://schemas.openxmlformats.org/officeDocument/2006/relationships/slide" Target="/ppt/slides/slide7.xml" Id="R2c142649c73c40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36614a1d3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2d34d9eb74832" /><Relationship Type="http://schemas.openxmlformats.org/officeDocument/2006/relationships/theme" Target="/ppt/slideMasters/theme/theme1.xml" Id="Rcd241521942c44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2d34d9eb748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d7f500a38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76e3aecc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264d96e83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6c4fa60d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d48820148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c4deecb4049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833a011b9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STORVESTREINVEST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ILLØKKEN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SPORSEM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MASKINRINGEN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