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d84df6c74141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5ce9f162814abc"/>
  </p:sldMasterIdLst>
  <p:sldIdLst>
    <p:sldId xmlns:r="http://schemas.openxmlformats.org/officeDocument/2006/relationships" id="256" r:id="Ra2e2d5e6a6474dcd"/>
    <p:sldId xmlns:r="http://schemas.openxmlformats.org/officeDocument/2006/relationships" id="257" r:id="R47eb94df2b1349fa"/>
    <p:sldId xmlns:r="http://schemas.openxmlformats.org/officeDocument/2006/relationships" id="258" r:id="Ra8c6b9a67cce499e"/>
    <p:sldId xmlns:r="http://schemas.openxmlformats.org/officeDocument/2006/relationships" id="259" r:id="Rcdf04e0b67a54270"/>
    <p:sldId xmlns:r="http://schemas.openxmlformats.org/officeDocument/2006/relationships" id="260" r:id="R15a9829366334671"/>
    <p:sldId xmlns:r="http://schemas.openxmlformats.org/officeDocument/2006/relationships" id="261" r:id="R90b0022635e446b4"/>
    <p:sldId xmlns:r="http://schemas.openxmlformats.org/officeDocument/2006/relationships" id="262" r:id="R1f2ddd24d9bc48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5ce9f162814abc" /><Relationship Type="http://schemas.openxmlformats.org/officeDocument/2006/relationships/slide" Target="/ppt/slides/slide1.xml" Id="Ra2e2d5e6a6474dcd" /><Relationship Type="http://schemas.openxmlformats.org/officeDocument/2006/relationships/slide" Target="/ppt/slides/slide2.xml" Id="R47eb94df2b1349fa" /><Relationship Type="http://schemas.openxmlformats.org/officeDocument/2006/relationships/slide" Target="/ppt/slides/slide3.xml" Id="Ra8c6b9a67cce499e" /><Relationship Type="http://schemas.openxmlformats.org/officeDocument/2006/relationships/slide" Target="/ppt/slides/slide4.xml" Id="Rcdf04e0b67a54270" /><Relationship Type="http://schemas.openxmlformats.org/officeDocument/2006/relationships/slide" Target="/ppt/slides/slide5.xml" Id="R15a9829366334671" /><Relationship Type="http://schemas.openxmlformats.org/officeDocument/2006/relationships/slide" Target="/ppt/slides/slide6.xml" Id="R90b0022635e446b4" /><Relationship Type="http://schemas.openxmlformats.org/officeDocument/2006/relationships/slide" Target="/ppt/slides/slide7.xml" Id="R1f2ddd24d9bc48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713b44aa24b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016cd20b54a16" /><Relationship Type="http://schemas.openxmlformats.org/officeDocument/2006/relationships/theme" Target="/ppt/slideMasters/theme/theme1.xml" Id="R8d07a8bc393545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1016cd20b54a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207c3e63048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e5a7d7cb24a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565018f2148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e4a9c631f48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64ab3ad264c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3c595e46f49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5008457534d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SKARFACE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SKARFACE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573 179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−760 039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3 905 147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55 680 238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56 213 785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RØNNING SKAR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920 512 968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