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d72b0a9d9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71691acf1544fb"/>
  </p:sldMasterIdLst>
  <p:sldIdLst>
    <p:sldId xmlns:r="http://schemas.openxmlformats.org/officeDocument/2006/relationships" id="256" r:id="R613d511816a8497b"/>
    <p:sldId xmlns:r="http://schemas.openxmlformats.org/officeDocument/2006/relationships" id="257" r:id="Rea32e035cca54723"/>
    <p:sldId xmlns:r="http://schemas.openxmlformats.org/officeDocument/2006/relationships" id="258" r:id="R1a6c22a5282e4f20"/>
    <p:sldId xmlns:r="http://schemas.openxmlformats.org/officeDocument/2006/relationships" id="259" r:id="R6635eca07d8f4e5d"/>
    <p:sldId xmlns:r="http://schemas.openxmlformats.org/officeDocument/2006/relationships" id="260" r:id="R70d212604c634c49"/>
    <p:sldId xmlns:r="http://schemas.openxmlformats.org/officeDocument/2006/relationships" id="261" r:id="Rd8563edfa5eb4823"/>
    <p:sldId xmlns:r="http://schemas.openxmlformats.org/officeDocument/2006/relationships" id="262" r:id="R01dff20c6189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1691acf1544fb" /><Relationship Type="http://schemas.openxmlformats.org/officeDocument/2006/relationships/slide" Target="/ppt/slides/slide1.xml" Id="R613d511816a8497b" /><Relationship Type="http://schemas.openxmlformats.org/officeDocument/2006/relationships/slide" Target="/ppt/slides/slide2.xml" Id="Rea32e035cca54723" /><Relationship Type="http://schemas.openxmlformats.org/officeDocument/2006/relationships/slide" Target="/ppt/slides/slide3.xml" Id="R1a6c22a5282e4f20" /><Relationship Type="http://schemas.openxmlformats.org/officeDocument/2006/relationships/slide" Target="/ppt/slides/slide4.xml" Id="R6635eca07d8f4e5d" /><Relationship Type="http://schemas.openxmlformats.org/officeDocument/2006/relationships/slide" Target="/ppt/slides/slide5.xml" Id="R70d212604c634c49" /><Relationship Type="http://schemas.openxmlformats.org/officeDocument/2006/relationships/slide" Target="/ppt/slides/slide6.xml" Id="Rd8563edfa5eb4823" /><Relationship Type="http://schemas.openxmlformats.org/officeDocument/2006/relationships/slide" Target="/ppt/slides/slide7.xml" Id="R01dff20c6189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500e0f716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314a9bd4f4548" /><Relationship Type="http://schemas.openxmlformats.org/officeDocument/2006/relationships/theme" Target="/ppt/slideMasters/theme/theme1.xml" Id="R410f55c2db0b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314a9bd4f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b2bfe4f10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98c190535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a2f9661b041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2b7eaf1d24a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c0c87ed18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a7c0749745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7d5e64f0c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FRUENS HANDEL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HANDEL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3 800 500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7 769 239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6 963 052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HANDEL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920 593 321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