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f6aa8be6aa43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82ae623e4547b1"/>
  </p:sldMasterIdLst>
  <p:sldIdLst>
    <p:sldId xmlns:r="http://schemas.openxmlformats.org/officeDocument/2006/relationships" id="256" r:id="R0b0dbe5d21f74480"/>
    <p:sldId xmlns:r="http://schemas.openxmlformats.org/officeDocument/2006/relationships" id="257" r:id="R02afd7af044d433f"/>
    <p:sldId xmlns:r="http://schemas.openxmlformats.org/officeDocument/2006/relationships" id="258" r:id="R6aadbf7a6ad9465e"/>
    <p:sldId xmlns:r="http://schemas.openxmlformats.org/officeDocument/2006/relationships" id="259" r:id="Rde512c7d2b604a88"/>
    <p:sldId xmlns:r="http://schemas.openxmlformats.org/officeDocument/2006/relationships" id="260" r:id="R338f11d301ee4f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2ae623e4547b1" /><Relationship Type="http://schemas.openxmlformats.org/officeDocument/2006/relationships/slide" Target="/ppt/slides/slide1.xml" Id="R0b0dbe5d21f74480" /><Relationship Type="http://schemas.openxmlformats.org/officeDocument/2006/relationships/slide" Target="/ppt/slides/slide2.xml" Id="R02afd7af044d433f" /><Relationship Type="http://schemas.openxmlformats.org/officeDocument/2006/relationships/slide" Target="/ppt/slides/slide3.xml" Id="R6aadbf7a6ad9465e" /><Relationship Type="http://schemas.openxmlformats.org/officeDocument/2006/relationships/slide" Target="/ppt/slides/slide4.xml" Id="Rde512c7d2b604a88" /><Relationship Type="http://schemas.openxmlformats.org/officeDocument/2006/relationships/slide" Target="/ppt/slides/slide5.xml" Id="R338f11d301ee4f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d305f4b2446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ae5e756ab4ee0" /><Relationship Type="http://schemas.openxmlformats.org/officeDocument/2006/relationships/theme" Target="/ppt/slideMasters/theme/theme1.xml" Id="Ra53b7d82a79a40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3ae5e756ab4e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82b1d17eb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0ff0772284b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a4611360f46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150b1bf7a4f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bdb7296a74b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 KOMMUNE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post@heim.kommune.no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920 920 004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