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23b4210c1642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fa6a37fcdb4122"/>
  </p:sldMasterIdLst>
  <p:sldIdLst>
    <p:sldId xmlns:r="http://schemas.openxmlformats.org/officeDocument/2006/relationships" id="256" r:id="R8527851566e149ba"/>
    <p:sldId xmlns:r="http://schemas.openxmlformats.org/officeDocument/2006/relationships" id="257" r:id="R19c90a7d2c3d4c05"/>
    <p:sldId xmlns:r="http://schemas.openxmlformats.org/officeDocument/2006/relationships" id="258" r:id="R65978603f3e44b38"/>
    <p:sldId xmlns:r="http://schemas.openxmlformats.org/officeDocument/2006/relationships" id="259" r:id="Rbac9f5789401422e"/>
    <p:sldId xmlns:r="http://schemas.openxmlformats.org/officeDocument/2006/relationships" id="260" r:id="R53bdf7cc042648b6"/>
    <p:sldId xmlns:r="http://schemas.openxmlformats.org/officeDocument/2006/relationships" id="261" r:id="Rb6a9f9cf6cd3418b"/>
    <p:sldId xmlns:r="http://schemas.openxmlformats.org/officeDocument/2006/relationships" id="262" r:id="R76cef16f3e0340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fa6a37fcdb4122" /><Relationship Type="http://schemas.openxmlformats.org/officeDocument/2006/relationships/slide" Target="/ppt/slides/slide1.xml" Id="R8527851566e149ba" /><Relationship Type="http://schemas.openxmlformats.org/officeDocument/2006/relationships/slide" Target="/ppt/slides/slide2.xml" Id="R19c90a7d2c3d4c05" /><Relationship Type="http://schemas.openxmlformats.org/officeDocument/2006/relationships/slide" Target="/ppt/slides/slide3.xml" Id="R65978603f3e44b38" /><Relationship Type="http://schemas.openxmlformats.org/officeDocument/2006/relationships/slide" Target="/ppt/slides/slide4.xml" Id="Rbac9f5789401422e" /><Relationship Type="http://schemas.openxmlformats.org/officeDocument/2006/relationships/slide" Target="/ppt/slides/slide5.xml" Id="R53bdf7cc042648b6" /><Relationship Type="http://schemas.openxmlformats.org/officeDocument/2006/relationships/slide" Target="/ppt/slides/slide6.xml" Id="Rb6a9f9cf6cd3418b" /><Relationship Type="http://schemas.openxmlformats.org/officeDocument/2006/relationships/slide" Target="/ppt/slides/slide7.xml" Id="R76cef16f3e0340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538515ff254c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d02e6285b4154" /><Relationship Type="http://schemas.openxmlformats.org/officeDocument/2006/relationships/theme" Target="/ppt/slideMasters/theme/theme1.xml" Id="R7166b8f5db50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d02e6285b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815df6080e40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28adfe3154c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a83abe4b945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f0d77e104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49c48c2cf74b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81d7586e764a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16ea8e6ee40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KØRPEN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KØRPEN HOLDING AS ble etablert [år] og holder til i Kodal.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1 468 850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20 944 712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21 248 337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HASÅS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KØRPEN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Hasåsgrenda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3243 Kodal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921 065 507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KØRPEN HOLDING AS</a:t>
            </a:r>
          </a:p>
        </p:txBody>
      </p:sp>
    </p:spTree>
  </p:cSld>
  <p:clrMapOvr>
    <a:masterClrMapping xmlns:a="http://schemas.openxmlformats.org/drawingml/2006/main"/>
  </p:clrMapOvr>
</p:sld>
</file>