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aa477dccd64f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1be50b5afc422b"/>
  </p:sldMasterIdLst>
  <p:sldIdLst>
    <p:sldId xmlns:r="http://schemas.openxmlformats.org/officeDocument/2006/relationships" id="256" r:id="Raec1025a31394cb6"/>
    <p:sldId xmlns:r="http://schemas.openxmlformats.org/officeDocument/2006/relationships" id="257" r:id="Rba5c1642e6f64057"/>
    <p:sldId xmlns:r="http://schemas.openxmlformats.org/officeDocument/2006/relationships" id="258" r:id="Refd18a9fe42f43b9"/>
    <p:sldId xmlns:r="http://schemas.openxmlformats.org/officeDocument/2006/relationships" id="259" r:id="Rf35e0d62dbcb4780"/>
    <p:sldId xmlns:r="http://schemas.openxmlformats.org/officeDocument/2006/relationships" id="260" r:id="R3cc5cd6c03bf455a"/>
    <p:sldId xmlns:r="http://schemas.openxmlformats.org/officeDocument/2006/relationships" id="261" r:id="Rb3863e359fdc40dc"/>
    <p:sldId xmlns:r="http://schemas.openxmlformats.org/officeDocument/2006/relationships" id="262" r:id="R683adf54568c43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be50b5afc422b" /><Relationship Type="http://schemas.openxmlformats.org/officeDocument/2006/relationships/slide" Target="/ppt/slides/slide1.xml" Id="Raec1025a31394cb6" /><Relationship Type="http://schemas.openxmlformats.org/officeDocument/2006/relationships/slide" Target="/ppt/slides/slide2.xml" Id="Rba5c1642e6f64057" /><Relationship Type="http://schemas.openxmlformats.org/officeDocument/2006/relationships/slide" Target="/ppt/slides/slide3.xml" Id="Refd18a9fe42f43b9" /><Relationship Type="http://schemas.openxmlformats.org/officeDocument/2006/relationships/slide" Target="/ppt/slides/slide4.xml" Id="Rf35e0d62dbcb4780" /><Relationship Type="http://schemas.openxmlformats.org/officeDocument/2006/relationships/slide" Target="/ppt/slides/slide5.xml" Id="R3cc5cd6c03bf455a" /><Relationship Type="http://schemas.openxmlformats.org/officeDocument/2006/relationships/slide" Target="/ppt/slides/slide6.xml" Id="Rb3863e359fdc40dc" /><Relationship Type="http://schemas.openxmlformats.org/officeDocument/2006/relationships/slide" Target="/ppt/slides/slide7.xml" Id="R683adf54568c43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1c736f62148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5924f739942ad" /><Relationship Type="http://schemas.openxmlformats.org/officeDocument/2006/relationships/theme" Target="/ppt/slideMasters/theme/theme1.xml" Id="Ra6c4aa2f4dc04b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5924f739942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71401fabf44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4e83e5adc41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9266ee4864e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98a6d1c4047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9975ef37643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d1bab63824f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8d51b37ce41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LST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LST REVISJON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21 224 735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3 966 573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3 148 220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858 143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921 087 101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