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7f1f26d0b45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9b425728e4447a"/>
  </p:sldMasterIdLst>
  <p:sldIdLst>
    <p:sldId xmlns:r="http://schemas.openxmlformats.org/officeDocument/2006/relationships" id="256" r:id="R14a74bc01d154929"/>
    <p:sldId xmlns:r="http://schemas.openxmlformats.org/officeDocument/2006/relationships" id="257" r:id="Rca559578829243d6"/>
    <p:sldId xmlns:r="http://schemas.openxmlformats.org/officeDocument/2006/relationships" id="258" r:id="Re260acf20c29440d"/>
    <p:sldId xmlns:r="http://schemas.openxmlformats.org/officeDocument/2006/relationships" id="259" r:id="R0f962f23f4084bc3"/>
    <p:sldId xmlns:r="http://schemas.openxmlformats.org/officeDocument/2006/relationships" id="260" r:id="R69f75804abc3406f"/>
    <p:sldId xmlns:r="http://schemas.openxmlformats.org/officeDocument/2006/relationships" id="261" r:id="Rc64a3f5122b94d90"/>
    <p:sldId xmlns:r="http://schemas.openxmlformats.org/officeDocument/2006/relationships" id="262" r:id="Ra578555ff47d4f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b425728e4447a" /><Relationship Type="http://schemas.openxmlformats.org/officeDocument/2006/relationships/slide" Target="/ppt/slides/slide1.xml" Id="R14a74bc01d154929" /><Relationship Type="http://schemas.openxmlformats.org/officeDocument/2006/relationships/slide" Target="/ppt/slides/slide2.xml" Id="Rca559578829243d6" /><Relationship Type="http://schemas.openxmlformats.org/officeDocument/2006/relationships/slide" Target="/ppt/slides/slide3.xml" Id="Re260acf20c29440d" /><Relationship Type="http://schemas.openxmlformats.org/officeDocument/2006/relationships/slide" Target="/ppt/slides/slide4.xml" Id="R0f962f23f4084bc3" /><Relationship Type="http://schemas.openxmlformats.org/officeDocument/2006/relationships/slide" Target="/ppt/slides/slide5.xml" Id="R69f75804abc3406f" /><Relationship Type="http://schemas.openxmlformats.org/officeDocument/2006/relationships/slide" Target="/ppt/slides/slide6.xml" Id="Rc64a3f5122b94d90" /><Relationship Type="http://schemas.openxmlformats.org/officeDocument/2006/relationships/slide" Target="/ppt/slides/slide7.xml" Id="Ra578555ff47d4f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8bf871566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eb250d5ab4fea" /><Relationship Type="http://schemas.openxmlformats.org/officeDocument/2006/relationships/theme" Target="/ppt/slideMasters/theme/theme1.xml" Id="R6d94fb4a50ca41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eb250d5ab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c69669e544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8474f3384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aa816fd9c41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6f4658327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70d47a92f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f5e5a2b4844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841ffd982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HAMMERSLAND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HAMMERSLAND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780 258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