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d20eb3836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a386100f041f5"/>
  </p:sldMasterIdLst>
  <p:sldIdLst>
    <p:sldId xmlns:r="http://schemas.openxmlformats.org/officeDocument/2006/relationships" id="256" r:id="R284d35562db44626"/>
    <p:sldId xmlns:r="http://schemas.openxmlformats.org/officeDocument/2006/relationships" id="257" r:id="R28373f3c5c694051"/>
    <p:sldId xmlns:r="http://schemas.openxmlformats.org/officeDocument/2006/relationships" id="258" r:id="Rc1b58d233f824173"/>
    <p:sldId xmlns:r="http://schemas.openxmlformats.org/officeDocument/2006/relationships" id="259" r:id="R6595baf9690943e4"/>
    <p:sldId xmlns:r="http://schemas.openxmlformats.org/officeDocument/2006/relationships" id="260" r:id="Ra462ce98b4354f7b"/>
    <p:sldId xmlns:r="http://schemas.openxmlformats.org/officeDocument/2006/relationships" id="261" r:id="Rcda294feb5a3488c"/>
    <p:sldId xmlns:r="http://schemas.openxmlformats.org/officeDocument/2006/relationships" id="262" r:id="Ree01615e01bc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a386100f041f5" /><Relationship Type="http://schemas.openxmlformats.org/officeDocument/2006/relationships/slide" Target="/ppt/slides/slide1.xml" Id="R284d35562db44626" /><Relationship Type="http://schemas.openxmlformats.org/officeDocument/2006/relationships/slide" Target="/ppt/slides/slide2.xml" Id="R28373f3c5c694051" /><Relationship Type="http://schemas.openxmlformats.org/officeDocument/2006/relationships/slide" Target="/ppt/slides/slide3.xml" Id="Rc1b58d233f824173" /><Relationship Type="http://schemas.openxmlformats.org/officeDocument/2006/relationships/slide" Target="/ppt/slides/slide4.xml" Id="R6595baf9690943e4" /><Relationship Type="http://schemas.openxmlformats.org/officeDocument/2006/relationships/slide" Target="/ppt/slides/slide5.xml" Id="Ra462ce98b4354f7b" /><Relationship Type="http://schemas.openxmlformats.org/officeDocument/2006/relationships/slide" Target="/ppt/slides/slide6.xml" Id="Rcda294feb5a3488c" /><Relationship Type="http://schemas.openxmlformats.org/officeDocument/2006/relationships/slide" Target="/ppt/slides/slide7.xml" Id="Ree01615e01bc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b648cdaf1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6060ed5e94cb1" /><Relationship Type="http://schemas.openxmlformats.org/officeDocument/2006/relationships/theme" Target="/ppt/slideMasters/theme/theme1.xml" Id="R26b2c4c28233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d6060ed5e9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1219621cc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0e01d53f8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47b85f73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eb5fa356e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ef5e215cd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de00683cb4d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9b1324276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