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14d8fad0a47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133e805bf243fc"/>
  </p:sldMasterIdLst>
  <p:sldIdLst>
    <p:sldId xmlns:r="http://schemas.openxmlformats.org/officeDocument/2006/relationships" id="256" r:id="Rc475df6cc6134dae"/>
    <p:sldId xmlns:r="http://schemas.openxmlformats.org/officeDocument/2006/relationships" id="257" r:id="R496ae77ebf5d47be"/>
    <p:sldId xmlns:r="http://schemas.openxmlformats.org/officeDocument/2006/relationships" id="258" r:id="R22b7d6f4f0924a55"/>
    <p:sldId xmlns:r="http://schemas.openxmlformats.org/officeDocument/2006/relationships" id="259" r:id="R3bc3f5a3c6e347cb"/>
    <p:sldId xmlns:r="http://schemas.openxmlformats.org/officeDocument/2006/relationships" id="260" r:id="R4ba5ec78d97b4c8a"/>
    <p:sldId xmlns:r="http://schemas.openxmlformats.org/officeDocument/2006/relationships" id="261" r:id="Rec294d4366834984"/>
    <p:sldId xmlns:r="http://schemas.openxmlformats.org/officeDocument/2006/relationships" id="262" r:id="Ra05113bf6df8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33e805bf243fc" /><Relationship Type="http://schemas.openxmlformats.org/officeDocument/2006/relationships/slide" Target="/ppt/slides/slide1.xml" Id="Rc475df6cc6134dae" /><Relationship Type="http://schemas.openxmlformats.org/officeDocument/2006/relationships/slide" Target="/ppt/slides/slide2.xml" Id="R496ae77ebf5d47be" /><Relationship Type="http://schemas.openxmlformats.org/officeDocument/2006/relationships/slide" Target="/ppt/slides/slide3.xml" Id="R22b7d6f4f0924a55" /><Relationship Type="http://schemas.openxmlformats.org/officeDocument/2006/relationships/slide" Target="/ppt/slides/slide4.xml" Id="R3bc3f5a3c6e347cb" /><Relationship Type="http://schemas.openxmlformats.org/officeDocument/2006/relationships/slide" Target="/ppt/slides/slide5.xml" Id="R4ba5ec78d97b4c8a" /><Relationship Type="http://schemas.openxmlformats.org/officeDocument/2006/relationships/slide" Target="/ppt/slides/slide6.xml" Id="Rec294d4366834984" /><Relationship Type="http://schemas.openxmlformats.org/officeDocument/2006/relationships/slide" Target="/ppt/slides/slide7.xml" Id="Ra05113bf6df8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7786bb59349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936e97a3d4e5c" /><Relationship Type="http://schemas.openxmlformats.org/officeDocument/2006/relationships/theme" Target="/ppt/slideMasters/theme/theme1.xml" Id="R3268def4acf74b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7936e97a3d4e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c1377ba3849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771dc2dc549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916ae9010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10e029176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b53a2c7934e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d9de49f4b44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9485a0b45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AUNAAS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5 794 024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AUNAAS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Børge Aunaas, Aunaas Invest AS, Lillegårdsbakken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921 361 408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AUNAAS INVEST AS</a:t>
            </a:r>
          </a:p>
        </p:txBody>
      </p:sp>
    </p:spTree>
  </p:cSld>
  <p:clrMapOvr>
    <a:masterClrMapping xmlns:a="http://schemas.openxmlformats.org/drawingml/2006/main"/>
  </p:clrMapOvr>
</p:sld>
</file>