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116c3c5b0144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65b7dd4b87451a"/>
  </p:sldMasterIdLst>
  <p:sldIdLst>
    <p:sldId xmlns:r="http://schemas.openxmlformats.org/officeDocument/2006/relationships" id="256" r:id="Rdb2985d399e241d3"/>
    <p:sldId xmlns:r="http://schemas.openxmlformats.org/officeDocument/2006/relationships" id="257" r:id="Rae781acdad484de4"/>
    <p:sldId xmlns:r="http://schemas.openxmlformats.org/officeDocument/2006/relationships" id="258" r:id="R815b1029fe0b4b5b"/>
    <p:sldId xmlns:r="http://schemas.openxmlformats.org/officeDocument/2006/relationships" id="259" r:id="R4f33e4a4bec14d50"/>
    <p:sldId xmlns:r="http://schemas.openxmlformats.org/officeDocument/2006/relationships" id="260" r:id="R513cfcc0548844f1"/>
    <p:sldId xmlns:r="http://schemas.openxmlformats.org/officeDocument/2006/relationships" id="261" r:id="R0e7696b2a80a4752"/>
    <p:sldId xmlns:r="http://schemas.openxmlformats.org/officeDocument/2006/relationships" id="262" r:id="R327c61f0c91548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65b7dd4b87451a" /><Relationship Type="http://schemas.openxmlformats.org/officeDocument/2006/relationships/slide" Target="/ppt/slides/slide1.xml" Id="Rdb2985d399e241d3" /><Relationship Type="http://schemas.openxmlformats.org/officeDocument/2006/relationships/slide" Target="/ppt/slides/slide2.xml" Id="Rae781acdad484de4" /><Relationship Type="http://schemas.openxmlformats.org/officeDocument/2006/relationships/slide" Target="/ppt/slides/slide3.xml" Id="R815b1029fe0b4b5b" /><Relationship Type="http://schemas.openxmlformats.org/officeDocument/2006/relationships/slide" Target="/ppt/slides/slide4.xml" Id="R4f33e4a4bec14d50" /><Relationship Type="http://schemas.openxmlformats.org/officeDocument/2006/relationships/slide" Target="/ppt/slides/slide5.xml" Id="R513cfcc0548844f1" /><Relationship Type="http://schemas.openxmlformats.org/officeDocument/2006/relationships/slide" Target="/ppt/slides/slide6.xml" Id="R0e7696b2a80a4752" /><Relationship Type="http://schemas.openxmlformats.org/officeDocument/2006/relationships/slide" Target="/ppt/slides/slide7.xml" Id="R327c61f0c91548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96ab57dd7046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6c8252dd149f9" /><Relationship Type="http://schemas.openxmlformats.org/officeDocument/2006/relationships/theme" Target="/ppt/slideMasters/theme/theme1.xml" Id="R2a4b2458d34c41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16c8252dd149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42d2f874c4d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b8db322ee4d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154ab16b94d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b0634d83b46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af7f81e064b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56d70696a48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0db6df8e543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 I WINSNES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I 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I WINSNES AS ble etablert [år] og holder til i Singsås.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I 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I 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I 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−586 615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−908 534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18 267 447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19 095 233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I 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IVAR WINSNES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I 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921 496 583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I WINSNES AS</a:t>
            </a:r>
          </a:p>
        </p:txBody>
      </p:sp>
    </p:spTree>
  </p:cSld>
  <p:clrMapOvr>
    <a:masterClrMapping xmlns:a="http://schemas.openxmlformats.org/drawingml/2006/main"/>
  </p:clrMapOvr>
</p:sld>
</file>