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b3a481726043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c19a7ed56b47ac"/>
  </p:sldMasterIdLst>
  <p:sldIdLst>
    <p:sldId xmlns:r="http://schemas.openxmlformats.org/officeDocument/2006/relationships" id="256" r:id="R621d06c8464d4a37"/>
    <p:sldId xmlns:r="http://schemas.openxmlformats.org/officeDocument/2006/relationships" id="257" r:id="R81fe9ff8bfb34e50"/>
    <p:sldId xmlns:r="http://schemas.openxmlformats.org/officeDocument/2006/relationships" id="258" r:id="Ra319a0cb02074e8b"/>
    <p:sldId xmlns:r="http://schemas.openxmlformats.org/officeDocument/2006/relationships" id="259" r:id="Ra873cc39ac8342e3"/>
    <p:sldId xmlns:r="http://schemas.openxmlformats.org/officeDocument/2006/relationships" id="260" r:id="Rb5c8bd60680d4485"/>
    <p:sldId xmlns:r="http://schemas.openxmlformats.org/officeDocument/2006/relationships" id="261" r:id="Ra2725d5165fc4ed5"/>
    <p:sldId xmlns:r="http://schemas.openxmlformats.org/officeDocument/2006/relationships" id="262" r:id="R50128087c93746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c19a7ed56b47ac" /><Relationship Type="http://schemas.openxmlformats.org/officeDocument/2006/relationships/slide" Target="/ppt/slides/slide1.xml" Id="R621d06c8464d4a37" /><Relationship Type="http://schemas.openxmlformats.org/officeDocument/2006/relationships/slide" Target="/ppt/slides/slide2.xml" Id="R81fe9ff8bfb34e50" /><Relationship Type="http://schemas.openxmlformats.org/officeDocument/2006/relationships/slide" Target="/ppt/slides/slide3.xml" Id="Ra319a0cb02074e8b" /><Relationship Type="http://schemas.openxmlformats.org/officeDocument/2006/relationships/slide" Target="/ppt/slides/slide4.xml" Id="Ra873cc39ac8342e3" /><Relationship Type="http://schemas.openxmlformats.org/officeDocument/2006/relationships/slide" Target="/ppt/slides/slide5.xml" Id="Rb5c8bd60680d4485" /><Relationship Type="http://schemas.openxmlformats.org/officeDocument/2006/relationships/slide" Target="/ppt/slides/slide6.xml" Id="Ra2725d5165fc4ed5" /><Relationship Type="http://schemas.openxmlformats.org/officeDocument/2006/relationships/slide" Target="/ppt/slides/slide7.xml" Id="R50128087c93746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3a143612504d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9f927e4404378" /><Relationship Type="http://schemas.openxmlformats.org/officeDocument/2006/relationships/theme" Target="/ppt/slideMasters/theme/theme1.xml" Id="Rad81957e49314d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a9f927e44043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66e06da614f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114d66ed641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a632ab3774a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9d67b0b0640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90449f3a24e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29c1257d24b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378fa16de4f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ROMSON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ROMSON INVEST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−3 159 326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21 575 836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321 918 699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330 673 646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ANDRE ROMSLO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Helligbergvegen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8663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921 511 221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