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cb1f11c39545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f2958677bf4e46"/>
  </p:sldMasterIdLst>
  <p:sldIdLst>
    <p:sldId xmlns:r="http://schemas.openxmlformats.org/officeDocument/2006/relationships" id="256" r:id="Rbd521d3452c743d2"/>
    <p:sldId xmlns:r="http://schemas.openxmlformats.org/officeDocument/2006/relationships" id="257" r:id="Rddf09b84597a4643"/>
    <p:sldId xmlns:r="http://schemas.openxmlformats.org/officeDocument/2006/relationships" id="258" r:id="Rac0c55b8f1804857"/>
    <p:sldId xmlns:r="http://schemas.openxmlformats.org/officeDocument/2006/relationships" id="259" r:id="R755d51f7355a427d"/>
    <p:sldId xmlns:r="http://schemas.openxmlformats.org/officeDocument/2006/relationships" id="260" r:id="Rde052d74adb34370"/>
    <p:sldId xmlns:r="http://schemas.openxmlformats.org/officeDocument/2006/relationships" id="261" r:id="R9e31054eda48412e"/>
    <p:sldId xmlns:r="http://schemas.openxmlformats.org/officeDocument/2006/relationships" id="262" r:id="Rdff331c86b744d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f2958677bf4e46" /><Relationship Type="http://schemas.openxmlformats.org/officeDocument/2006/relationships/slide" Target="/ppt/slides/slide1.xml" Id="Rbd521d3452c743d2" /><Relationship Type="http://schemas.openxmlformats.org/officeDocument/2006/relationships/slide" Target="/ppt/slides/slide2.xml" Id="Rddf09b84597a4643" /><Relationship Type="http://schemas.openxmlformats.org/officeDocument/2006/relationships/slide" Target="/ppt/slides/slide3.xml" Id="Rac0c55b8f1804857" /><Relationship Type="http://schemas.openxmlformats.org/officeDocument/2006/relationships/slide" Target="/ppt/slides/slide4.xml" Id="R755d51f7355a427d" /><Relationship Type="http://schemas.openxmlformats.org/officeDocument/2006/relationships/slide" Target="/ppt/slides/slide5.xml" Id="Rde052d74adb34370" /><Relationship Type="http://schemas.openxmlformats.org/officeDocument/2006/relationships/slide" Target="/ppt/slides/slide6.xml" Id="R9e31054eda48412e" /><Relationship Type="http://schemas.openxmlformats.org/officeDocument/2006/relationships/slide" Target="/ppt/slides/slide7.xml" Id="Rdff331c86b744d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0eb8a692af46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f682d29cd84394" /><Relationship Type="http://schemas.openxmlformats.org/officeDocument/2006/relationships/theme" Target="/ppt/slideMasters/theme/theme1.xml" Id="R37620c019dc34e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f682d29cd843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baf042e3b645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8d4b2b9cdb48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f971ec0ad84a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2418fbacf64f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7a7a453cd640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9f3d7b698d4db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a21d2309fa4e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SMELL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SMELL AS ble etablert [år] og holder til i Godvik.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−18 452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238 255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3 928 079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4 008 096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 SONGE PARMANN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Marit Songe Parmann, Ellingshaugen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5179 Godvik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921 558 201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SMELL AS</a:t>
            </a:r>
          </a:p>
        </p:txBody>
      </p:sp>
    </p:spTree>
  </p:cSld>
  <p:clrMapOvr>
    <a:masterClrMapping xmlns:a="http://schemas.openxmlformats.org/drawingml/2006/main"/>
  </p:clrMapOvr>
</p:sld>
</file>