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d1228ded724d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7e24fe64b492d"/>
  </p:sldMasterIdLst>
  <p:sldIdLst>
    <p:sldId xmlns:r="http://schemas.openxmlformats.org/officeDocument/2006/relationships" id="256" r:id="R0f85903b9d34467e"/>
    <p:sldId xmlns:r="http://schemas.openxmlformats.org/officeDocument/2006/relationships" id="257" r:id="Rccc07b92ae574233"/>
    <p:sldId xmlns:r="http://schemas.openxmlformats.org/officeDocument/2006/relationships" id="258" r:id="Rb30ba3e57ff34300"/>
    <p:sldId xmlns:r="http://schemas.openxmlformats.org/officeDocument/2006/relationships" id="259" r:id="R362b3ab95c794580"/>
    <p:sldId xmlns:r="http://schemas.openxmlformats.org/officeDocument/2006/relationships" id="260" r:id="Rbdedb3db1a5c4ee4"/>
    <p:sldId xmlns:r="http://schemas.openxmlformats.org/officeDocument/2006/relationships" id="261" r:id="R635c7593a7d84a67"/>
    <p:sldId xmlns:r="http://schemas.openxmlformats.org/officeDocument/2006/relationships" id="262" r:id="R333babd6d5874d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7e24fe64b492d" /><Relationship Type="http://schemas.openxmlformats.org/officeDocument/2006/relationships/slide" Target="/ppt/slides/slide1.xml" Id="R0f85903b9d34467e" /><Relationship Type="http://schemas.openxmlformats.org/officeDocument/2006/relationships/slide" Target="/ppt/slides/slide2.xml" Id="Rccc07b92ae574233" /><Relationship Type="http://schemas.openxmlformats.org/officeDocument/2006/relationships/slide" Target="/ppt/slides/slide3.xml" Id="Rb30ba3e57ff34300" /><Relationship Type="http://schemas.openxmlformats.org/officeDocument/2006/relationships/slide" Target="/ppt/slides/slide4.xml" Id="R362b3ab95c794580" /><Relationship Type="http://schemas.openxmlformats.org/officeDocument/2006/relationships/slide" Target="/ppt/slides/slide5.xml" Id="Rbdedb3db1a5c4ee4" /><Relationship Type="http://schemas.openxmlformats.org/officeDocument/2006/relationships/slide" Target="/ppt/slides/slide6.xml" Id="R635c7593a7d84a67" /><Relationship Type="http://schemas.openxmlformats.org/officeDocument/2006/relationships/slide" Target="/ppt/slides/slide7.xml" Id="R333babd6d5874d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643a92cf7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a057feffc4591" /><Relationship Type="http://schemas.openxmlformats.org/officeDocument/2006/relationships/theme" Target="/ppt/slideMasters/theme/theme1.xml" Id="R8533bc9639c740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aa057feffc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0f31a640b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928fbdc0244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e19f0af7d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096472dbb4d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13c443188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516b75be74d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aa91323b4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ENZO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ENZO FINANCE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1 776 923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ENZO WIND DAAE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Enerstien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921 725 035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