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1de0699ea243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a79569ae684f0a"/>
  </p:sldMasterIdLst>
  <p:sldIdLst>
    <p:sldId xmlns:r="http://schemas.openxmlformats.org/officeDocument/2006/relationships" id="256" r:id="R28014af59716466f"/>
    <p:sldId xmlns:r="http://schemas.openxmlformats.org/officeDocument/2006/relationships" id="257" r:id="Rf9683444af7e4d0a"/>
    <p:sldId xmlns:r="http://schemas.openxmlformats.org/officeDocument/2006/relationships" id="258" r:id="R57f03f0b0e814faf"/>
    <p:sldId xmlns:r="http://schemas.openxmlformats.org/officeDocument/2006/relationships" id="259" r:id="Ref7b80189c18466e"/>
    <p:sldId xmlns:r="http://schemas.openxmlformats.org/officeDocument/2006/relationships" id="260" r:id="R2463597d97234b5d"/>
    <p:sldId xmlns:r="http://schemas.openxmlformats.org/officeDocument/2006/relationships" id="261" r:id="Rea35f679e7a345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a79569ae684f0a" /><Relationship Type="http://schemas.openxmlformats.org/officeDocument/2006/relationships/slide" Target="/ppt/slides/slide1.xml" Id="R28014af59716466f" /><Relationship Type="http://schemas.openxmlformats.org/officeDocument/2006/relationships/slide" Target="/ppt/slides/slide2.xml" Id="Rf9683444af7e4d0a" /><Relationship Type="http://schemas.openxmlformats.org/officeDocument/2006/relationships/slide" Target="/ppt/slides/slide3.xml" Id="R57f03f0b0e814faf" /><Relationship Type="http://schemas.openxmlformats.org/officeDocument/2006/relationships/slide" Target="/ppt/slides/slide4.xml" Id="Ref7b80189c18466e" /><Relationship Type="http://schemas.openxmlformats.org/officeDocument/2006/relationships/slide" Target="/ppt/slides/slide5.xml" Id="R2463597d97234b5d" /><Relationship Type="http://schemas.openxmlformats.org/officeDocument/2006/relationships/slide" Target="/ppt/slides/slide6.xml" Id="Rea35f679e7a345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de87fb497d42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0237810ac40a0" /><Relationship Type="http://schemas.openxmlformats.org/officeDocument/2006/relationships/theme" Target="/ppt/slideMasters/theme/theme1.xml" Id="R3063c5dc701c44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d0237810ac40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4bd8c6d4644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6df41a52e48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a2528326742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2324348514e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95cbc1df145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938b1a32d4f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