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f1dda355e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5efb698a14203"/>
  </p:sldMasterIdLst>
  <p:sldIdLst>
    <p:sldId xmlns:r="http://schemas.openxmlformats.org/officeDocument/2006/relationships" id="256" r:id="Ra7a445aa635f45e6"/>
    <p:sldId xmlns:r="http://schemas.openxmlformats.org/officeDocument/2006/relationships" id="257" r:id="R45294ec90823449a"/>
    <p:sldId xmlns:r="http://schemas.openxmlformats.org/officeDocument/2006/relationships" id="258" r:id="R01edd09440e54822"/>
    <p:sldId xmlns:r="http://schemas.openxmlformats.org/officeDocument/2006/relationships" id="259" r:id="Reebe981687f84084"/>
    <p:sldId xmlns:r="http://schemas.openxmlformats.org/officeDocument/2006/relationships" id="260" r:id="R4cab967c826b4761"/>
    <p:sldId xmlns:r="http://schemas.openxmlformats.org/officeDocument/2006/relationships" id="261" r:id="R42491d19e06b47a7"/>
    <p:sldId xmlns:r="http://schemas.openxmlformats.org/officeDocument/2006/relationships" id="262" r:id="Rc85bb3b89b30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5efb698a14203" /><Relationship Type="http://schemas.openxmlformats.org/officeDocument/2006/relationships/slide" Target="/ppt/slides/slide1.xml" Id="Ra7a445aa635f45e6" /><Relationship Type="http://schemas.openxmlformats.org/officeDocument/2006/relationships/slide" Target="/ppt/slides/slide2.xml" Id="R45294ec90823449a" /><Relationship Type="http://schemas.openxmlformats.org/officeDocument/2006/relationships/slide" Target="/ppt/slides/slide3.xml" Id="R01edd09440e54822" /><Relationship Type="http://schemas.openxmlformats.org/officeDocument/2006/relationships/slide" Target="/ppt/slides/slide4.xml" Id="Reebe981687f84084" /><Relationship Type="http://schemas.openxmlformats.org/officeDocument/2006/relationships/slide" Target="/ppt/slides/slide5.xml" Id="R4cab967c826b4761" /><Relationship Type="http://schemas.openxmlformats.org/officeDocument/2006/relationships/slide" Target="/ppt/slides/slide6.xml" Id="R42491d19e06b47a7" /><Relationship Type="http://schemas.openxmlformats.org/officeDocument/2006/relationships/slide" Target="/ppt/slides/slide7.xml" Id="Rc85bb3b89b30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4ec1b03c042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9c71c22f04fce" /><Relationship Type="http://schemas.openxmlformats.org/officeDocument/2006/relationships/theme" Target="/ppt/slideMasters/theme/theme1.xml" Id="R840f847429e7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79c71c22f0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c0bb5c689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1d93576c743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1eaf3da50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359c464d448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b9db67d794d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faca9088241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ce22b1504e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