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5cb1d67fa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4761ca8974539"/>
  </p:sldMasterIdLst>
  <p:sldIdLst>
    <p:sldId xmlns:r="http://schemas.openxmlformats.org/officeDocument/2006/relationships" id="256" r:id="Rc2b978469f1e4c84"/>
    <p:sldId xmlns:r="http://schemas.openxmlformats.org/officeDocument/2006/relationships" id="257" r:id="Re7394f2007044804"/>
    <p:sldId xmlns:r="http://schemas.openxmlformats.org/officeDocument/2006/relationships" id="258" r:id="R72e67f64ad5744be"/>
    <p:sldId xmlns:r="http://schemas.openxmlformats.org/officeDocument/2006/relationships" id="259" r:id="R73e26a3ac6be449d"/>
    <p:sldId xmlns:r="http://schemas.openxmlformats.org/officeDocument/2006/relationships" id="260" r:id="R8633110242674aa4"/>
    <p:sldId xmlns:r="http://schemas.openxmlformats.org/officeDocument/2006/relationships" id="261" r:id="R390e29b7cb0f43d0"/>
    <p:sldId xmlns:r="http://schemas.openxmlformats.org/officeDocument/2006/relationships" id="262" r:id="Rea2d6bd2e60e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4761ca8974539" /><Relationship Type="http://schemas.openxmlformats.org/officeDocument/2006/relationships/slide" Target="/ppt/slides/slide1.xml" Id="Rc2b978469f1e4c84" /><Relationship Type="http://schemas.openxmlformats.org/officeDocument/2006/relationships/slide" Target="/ppt/slides/slide2.xml" Id="Re7394f2007044804" /><Relationship Type="http://schemas.openxmlformats.org/officeDocument/2006/relationships/slide" Target="/ppt/slides/slide3.xml" Id="R72e67f64ad5744be" /><Relationship Type="http://schemas.openxmlformats.org/officeDocument/2006/relationships/slide" Target="/ppt/slides/slide4.xml" Id="R73e26a3ac6be449d" /><Relationship Type="http://schemas.openxmlformats.org/officeDocument/2006/relationships/slide" Target="/ppt/slides/slide5.xml" Id="R8633110242674aa4" /><Relationship Type="http://schemas.openxmlformats.org/officeDocument/2006/relationships/slide" Target="/ppt/slides/slide6.xml" Id="R390e29b7cb0f43d0" /><Relationship Type="http://schemas.openxmlformats.org/officeDocument/2006/relationships/slide" Target="/ppt/slides/slide7.xml" Id="Rea2d6bd2e60e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a08ab82e6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5fe1168c14a86" /><Relationship Type="http://schemas.openxmlformats.org/officeDocument/2006/relationships/theme" Target="/ppt/slideMasters/theme/theme1.xml" Id="R35e359625d5f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5fe1168c1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712cbf38644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c94ff4f5a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ee93b032b41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ee98f1cac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f1f15d296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5fb4cf904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34dcb028b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2 503 747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18 615 086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18 868 493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KVADSHEIM NORÉN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NORÉN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KVADSHEIM NORÉN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Norén, Neuberggata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