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fa18117e6a41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05774e0ab3462f"/>
  </p:sldMasterIdLst>
  <p:sldIdLst>
    <p:sldId xmlns:r="http://schemas.openxmlformats.org/officeDocument/2006/relationships" id="256" r:id="R999771ef48f744e6"/>
    <p:sldId xmlns:r="http://schemas.openxmlformats.org/officeDocument/2006/relationships" id="257" r:id="R8e09d483c2474ff3"/>
    <p:sldId xmlns:r="http://schemas.openxmlformats.org/officeDocument/2006/relationships" id="258" r:id="R314be5eeb919484c"/>
    <p:sldId xmlns:r="http://schemas.openxmlformats.org/officeDocument/2006/relationships" id="259" r:id="Re6973e884fd843c9"/>
    <p:sldId xmlns:r="http://schemas.openxmlformats.org/officeDocument/2006/relationships" id="260" r:id="Radfaf166e0be47f8"/>
    <p:sldId xmlns:r="http://schemas.openxmlformats.org/officeDocument/2006/relationships" id="261" r:id="R05feaa0a0e8640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5774e0ab3462f" /><Relationship Type="http://schemas.openxmlformats.org/officeDocument/2006/relationships/slide" Target="/ppt/slides/slide1.xml" Id="R999771ef48f744e6" /><Relationship Type="http://schemas.openxmlformats.org/officeDocument/2006/relationships/slide" Target="/ppt/slides/slide2.xml" Id="R8e09d483c2474ff3" /><Relationship Type="http://schemas.openxmlformats.org/officeDocument/2006/relationships/slide" Target="/ppt/slides/slide3.xml" Id="R314be5eeb919484c" /><Relationship Type="http://schemas.openxmlformats.org/officeDocument/2006/relationships/slide" Target="/ppt/slides/slide4.xml" Id="Re6973e884fd843c9" /><Relationship Type="http://schemas.openxmlformats.org/officeDocument/2006/relationships/slide" Target="/ppt/slides/slide5.xml" Id="Radfaf166e0be47f8" /><Relationship Type="http://schemas.openxmlformats.org/officeDocument/2006/relationships/slide" Target="/ppt/slides/slide6.xml" Id="R05feaa0a0e8640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2acc400ca42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bd2229e1e4e33" /><Relationship Type="http://schemas.openxmlformats.org/officeDocument/2006/relationships/theme" Target="/ppt/slideMasters/theme/theme1.xml" Id="Rddf18231a11442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cbd2229e1e4e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6f23d6f764b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39a612b2349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e7a32b41f46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5760fc62d4a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83a4d38c145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8ec08295146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68 GRADER NORD LOFOTEN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68 GRADER NORD LOFOTEN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7 224 566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4 102 185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4 590 834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87 009 475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88 420 089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921 892 497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