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fc9e7002a48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c3e114780d4dc9"/>
  </p:sldMasterIdLst>
  <p:sldIdLst>
    <p:sldId xmlns:r="http://schemas.openxmlformats.org/officeDocument/2006/relationships" id="256" r:id="R631bd683adc24042"/>
    <p:sldId xmlns:r="http://schemas.openxmlformats.org/officeDocument/2006/relationships" id="257" r:id="R2c853daa8eea499d"/>
    <p:sldId xmlns:r="http://schemas.openxmlformats.org/officeDocument/2006/relationships" id="258" r:id="R7d6723a31d1b4487"/>
    <p:sldId xmlns:r="http://schemas.openxmlformats.org/officeDocument/2006/relationships" id="259" r:id="Rf0e4d9bdda594e36"/>
    <p:sldId xmlns:r="http://schemas.openxmlformats.org/officeDocument/2006/relationships" id="260" r:id="Rbe3abbf77aaf458e"/>
    <p:sldId xmlns:r="http://schemas.openxmlformats.org/officeDocument/2006/relationships" id="261" r:id="Rf744a4b22d5f451c"/>
    <p:sldId xmlns:r="http://schemas.openxmlformats.org/officeDocument/2006/relationships" id="262" r:id="R846175f9480b46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3e114780d4dc9" /><Relationship Type="http://schemas.openxmlformats.org/officeDocument/2006/relationships/slide" Target="/ppt/slides/slide1.xml" Id="R631bd683adc24042" /><Relationship Type="http://schemas.openxmlformats.org/officeDocument/2006/relationships/slide" Target="/ppt/slides/slide2.xml" Id="R2c853daa8eea499d" /><Relationship Type="http://schemas.openxmlformats.org/officeDocument/2006/relationships/slide" Target="/ppt/slides/slide3.xml" Id="R7d6723a31d1b4487" /><Relationship Type="http://schemas.openxmlformats.org/officeDocument/2006/relationships/slide" Target="/ppt/slides/slide4.xml" Id="Rf0e4d9bdda594e36" /><Relationship Type="http://schemas.openxmlformats.org/officeDocument/2006/relationships/slide" Target="/ppt/slides/slide5.xml" Id="Rbe3abbf77aaf458e" /><Relationship Type="http://schemas.openxmlformats.org/officeDocument/2006/relationships/slide" Target="/ppt/slides/slide6.xml" Id="Rf744a4b22d5f451c" /><Relationship Type="http://schemas.openxmlformats.org/officeDocument/2006/relationships/slide" Target="/ppt/slides/slide7.xml" Id="R846175f9480b46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60f3c65ff47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ba6a060d140a1" /><Relationship Type="http://schemas.openxmlformats.org/officeDocument/2006/relationships/theme" Target="/ppt/slideMasters/theme/theme1.xml" Id="R55f242a3398c42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fba6a060d140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6c0a977be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59f010f1b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4715b76aa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d9aa102f248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f54b212744f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d9064e77d41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d3aa473fd4e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SUBLIME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SUBLIME PERFORMANCE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AADALEN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AADALEN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