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a92d9bfd0b4d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3a5cf1b6884571"/>
  </p:sldMasterIdLst>
  <p:sldIdLst>
    <p:sldId xmlns:r="http://schemas.openxmlformats.org/officeDocument/2006/relationships" id="256" r:id="Rdbba00cd89e94da7"/>
    <p:sldId xmlns:r="http://schemas.openxmlformats.org/officeDocument/2006/relationships" id="257" r:id="R747187816b9643fa"/>
    <p:sldId xmlns:r="http://schemas.openxmlformats.org/officeDocument/2006/relationships" id="258" r:id="R3167a19b92d34f16"/>
    <p:sldId xmlns:r="http://schemas.openxmlformats.org/officeDocument/2006/relationships" id="259" r:id="Rfef753155e6a42b9"/>
    <p:sldId xmlns:r="http://schemas.openxmlformats.org/officeDocument/2006/relationships" id="260" r:id="R3550ff42b7144b09"/>
    <p:sldId xmlns:r="http://schemas.openxmlformats.org/officeDocument/2006/relationships" id="261" r:id="Rb8beb804cf044fc1"/>
    <p:sldId xmlns:r="http://schemas.openxmlformats.org/officeDocument/2006/relationships" id="262" r:id="R74a5a49eb5a64a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3a5cf1b6884571" /><Relationship Type="http://schemas.openxmlformats.org/officeDocument/2006/relationships/slide" Target="/ppt/slides/slide1.xml" Id="Rdbba00cd89e94da7" /><Relationship Type="http://schemas.openxmlformats.org/officeDocument/2006/relationships/slide" Target="/ppt/slides/slide2.xml" Id="R747187816b9643fa" /><Relationship Type="http://schemas.openxmlformats.org/officeDocument/2006/relationships/slide" Target="/ppt/slides/slide3.xml" Id="R3167a19b92d34f16" /><Relationship Type="http://schemas.openxmlformats.org/officeDocument/2006/relationships/slide" Target="/ppt/slides/slide4.xml" Id="Rfef753155e6a42b9" /><Relationship Type="http://schemas.openxmlformats.org/officeDocument/2006/relationships/slide" Target="/ppt/slides/slide5.xml" Id="R3550ff42b7144b09" /><Relationship Type="http://schemas.openxmlformats.org/officeDocument/2006/relationships/slide" Target="/ppt/slides/slide6.xml" Id="Rb8beb804cf044fc1" /><Relationship Type="http://schemas.openxmlformats.org/officeDocument/2006/relationships/slide" Target="/ppt/slides/slide7.xml" Id="R74a5a49eb5a64a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13f7aae7fa4b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df876cd8c4ae7" /><Relationship Type="http://schemas.openxmlformats.org/officeDocument/2006/relationships/theme" Target="/ppt/slideMasters/theme/theme1.xml" Id="R5853296c4ddd41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bdf876cd8c4a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08ce2e169141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d3235b7414c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fe6bf70284b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8376f141a40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1e2a35be24f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1c64750ac4c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225bc54c443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B. SCHØNING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SCHØNING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B. SCHØNING AS ble etablert [år] og holder til i Tromsdalen.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SCHØNING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SCHØNING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SCHØNING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1 092 744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471 326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SCHØNING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EVJEN SCHØNING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SCHØNING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Fløyvegen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9020 Tromsdalen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bente.schoning@gmail.com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922 039 682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SCHØNING AS</a:t>
            </a:r>
          </a:p>
        </p:txBody>
      </p:sp>
    </p:spTree>
  </p:cSld>
  <p:clrMapOvr>
    <a:masterClrMapping xmlns:a="http://schemas.openxmlformats.org/drawingml/2006/main"/>
  </p:clrMapOvr>
</p:sld>
</file>