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d3bdee1e0d4a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048f3f20844ed4"/>
  </p:sldMasterIdLst>
  <p:sldIdLst>
    <p:sldId xmlns:r="http://schemas.openxmlformats.org/officeDocument/2006/relationships" id="256" r:id="Rfba2c35cd2734a90"/>
    <p:sldId xmlns:r="http://schemas.openxmlformats.org/officeDocument/2006/relationships" id="257" r:id="R83d16d781d4e408d"/>
    <p:sldId xmlns:r="http://schemas.openxmlformats.org/officeDocument/2006/relationships" id="258" r:id="R9960ad23e7ac44cb"/>
    <p:sldId xmlns:r="http://schemas.openxmlformats.org/officeDocument/2006/relationships" id="259" r:id="R77b823cc968a49e4"/>
    <p:sldId xmlns:r="http://schemas.openxmlformats.org/officeDocument/2006/relationships" id="260" r:id="R8dd6408bd9b44f10"/>
    <p:sldId xmlns:r="http://schemas.openxmlformats.org/officeDocument/2006/relationships" id="261" r:id="R131dc4080c36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48f3f20844ed4" /><Relationship Type="http://schemas.openxmlformats.org/officeDocument/2006/relationships/slide" Target="/ppt/slides/slide1.xml" Id="Rfba2c35cd2734a90" /><Relationship Type="http://schemas.openxmlformats.org/officeDocument/2006/relationships/slide" Target="/ppt/slides/slide2.xml" Id="R83d16d781d4e408d" /><Relationship Type="http://schemas.openxmlformats.org/officeDocument/2006/relationships/slide" Target="/ppt/slides/slide3.xml" Id="R9960ad23e7ac44cb" /><Relationship Type="http://schemas.openxmlformats.org/officeDocument/2006/relationships/slide" Target="/ppt/slides/slide4.xml" Id="R77b823cc968a49e4" /><Relationship Type="http://schemas.openxmlformats.org/officeDocument/2006/relationships/slide" Target="/ppt/slides/slide5.xml" Id="R8dd6408bd9b44f10" /><Relationship Type="http://schemas.openxmlformats.org/officeDocument/2006/relationships/slide" Target="/ppt/slides/slide6.xml" Id="R131dc4080c36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9dc46f02547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18633082e4e07" /><Relationship Type="http://schemas.openxmlformats.org/officeDocument/2006/relationships/theme" Target="/ppt/slideMasters/theme/theme1.xml" Id="Ra46d0059aeff48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618633082e4e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00a4dc91449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d4b3dbc7449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301eaac26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c15ed0cfb46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372781344a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6b82b5ec34e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KIROPRAKTOR DANIEL DYRSTAD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KIROPRAKTOR DANIEL DYRSTAD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KIROPRAKTOR DANIEL DYRSTAD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KIROPRAKTOR DANIEL DYRSTAD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KIROPRAKTOR DANIEL DYRSTAD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KIROPRAKTOR DANIEL DYRSTAD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1 587 801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−237 770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2 158 254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3 155 115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KIROPRAKTOR DANIEL DYRSTAD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Kronprinsesse Marthas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922 129 592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KIROPRAKTOR DANIEL DYRSTAD AS</a:t>
            </a:r>
          </a:p>
        </p:txBody>
      </p:sp>
    </p:spTree>
  </p:cSld>
  <p:clrMapOvr>
    <a:masterClrMapping xmlns:a="http://schemas.openxmlformats.org/drawingml/2006/main"/>
  </p:clrMapOvr>
</p:sld>
</file>