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17081d1e9c42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4e193709554a0d"/>
  </p:sldMasterIdLst>
  <p:sldIdLst>
    <p:sldId xmlns:r="http://schemas.openxmlformats.org/officeDocument/2006/relationships" id="256" r:id="R8a569f87e0354cc0"/>
    <p:sldId xmlns:r="http://schemas.openxmlformats.org/officeDocument/2006/relationships" id="257" r:id="Rf673e5bd12a44f10"/>
    <p:sldId xmlns:r="http://schemas.openxmlformats.org/officeDocument/2006/relationships" id="258" r:id="R82001ddc14c345b9"/>
    <p:sldId xmlns:r="http://schemas.openxmlformats.org/officeDocument/2006/relationships" id="259" r:id="Rf83c2d392f6c4ac2"/>
    <p:sldId xmlns:r="http://schemas.openxmlformats.org/officeDocument/2006/relationships" id="260" r:id="R97f1310d2d144f78"/>
    <p:sldId xmlns:r="http://schemas.openxmlformats.org/officeDocument/2006/relationships" id="261" r:id="Rcaf3cd413f6d453b"/>
    <p:sldId xmlns:r="http://schemas.openxmlformats.org/officeDocument/2006/relationships" id="262" r:id="R3e90dff6af5e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4e193709554a0d" /><Relationship Type="http://schemas.openxmlformats.org/officeDocument/2006/relationships/slide" Target="/ppt/slides/slide1.xml" Id="R8a569f87e0354cc0" /><Relationship Type="http://schemas.openxmlformats.org/officeDocument/2006/relationships/slide" Target="/ppt/slides/slide2.xml" Id="Rf673e5bd12a44f10" /><Relationship Type="http://schemas.openxmlformats.org/officeDocument/2006/relationships/slide" Target="/ppt/slides/slide3.xml" Id="R82001ddc14c345b9" /><Relationship Type="http://schemas.openxmlformats.org/officeDocument/2006/relationships/slide" Target="/ppt/slides/slide4.xml" Id="Rf83c2d392f6c4ac2" /><Relationship Type="http://schemas.openxmlformats.org/officeDocument/2006/relationships/slide" Target="/ppt/slides/slide5.xml" Id="R97f1310d2d144f78" /><Relationship Type="http://schemas.openxmlformats.org/officeDocument/2006/relationships/slide" Target="/ppt/slides/slide6.xml" Id="Rcaf3cd413f6d453b" /><Relationship Type="http://schemas.openxmlformats.org/officeDocument/2006/relationships/slide" Target="/ppt/slides/slide7.xml" Id="R3e90dff6af5e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fd289a8ced43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a935868654423a" /><Relationship Type="http://schemas.openxmlformats.org/officeDocument/2006/relationships/theme" Target="/ppt/slideMasters/theme/theme1.xml" Id="R55ce055f752a40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9a93586865442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10b1f975c4e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a449f5f0744c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448df6488b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f12266fc7544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45154e7b9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b34dba51a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0020cdb75c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BRILLEFINT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BRILLEFINT AS ble etablert [år] og holder til i Tolvsrød.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334 025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334 025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MARINA VLADIMIROVNA JACOBSEN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ERIK TIEMROTH JACOBSEN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Gauterødveien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3154 Tolvsrød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922 212 368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BRILLEFINT AS</a:t>
            </a:r>
          </a:p>
        </p:txBody>
      </p:sp>
    </p:spTree>
  </p:cSld>
  <p:clrMapOvr>
    <a:masterClrMapping xmlns:a="http://schemas.openxmlformats.org/drawingml/2006/main"/>
  </p:clrMapOvr>
</p:sld>
</file>