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88ff0c2ffa47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be1f1267f34a04"/>
  </p:sldMasterIdLst>
  <p:sldIdLst>
    <p:sldId xmlns:r="http://schemas.openxmlformats.org/officeDocument/2006/relationships" id="256" r:id="R0e61fc07f6804437"/>
    <p:sldId xmlns:r="http://schemas.openxmlformats.org/officeDocument/2006/relationships" id="257" r:id="R7316595b014e4fa2"/>
    <p:sldId xmlns:r="http://schemas.openxmlformats.org/officeDocument/2006/relationships" id="258" r:id="Rd0b308cb26a74980"/>
    <p:sldId xmlns:r="http://schemas.openxmlformats.org/officeDocument/2006/relationships" id="259" r:id="Rf383739082444444"/>
    <p:sldId xmlns:r="http://schemas.openxmlformats.org/officeDocument/2006/relationships" id="260" r:id="Rb9002d3856ac418f"/>
    <p:sldId xmlns:r="http://schemas.openxmlformats.org/officeDocument/2006/relationships" id="261" r:id="R1e35df44268345fb"/>
    <p:sldId xmlns:r="http://schemas.openxmlformats.org/officeDocument/2006/relationships" id="262" r:id="Rebc38bf9e31341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e1f1267f34a04" /><Relationship Type="http://schemas.openxmlformats.org/officeDocument/2006/relationships/slide" Target="/ppt/slides/slide1.xml" Id="R0e61fc07f6804437" /><Relationship Type="http://schemas.openxmlformats.org/officeDocument/2006/relationships/slide" Target="/ppt/slides/slide2.xml" Id="R7316595b014e4fa2" /><Relationship Type="http://schemas.openxmlformats.org/officeDocument/2006/relationships/slide" Target="/ppt/slides/slide3.xml" Id="Rd0b308cb26a74980" /><Relationship Type="http://schemas.openxmlformats.org/officeDocument/2006/relationships/slide" Target="/ppt/slides/slide4.xml" Id="Rf383739082444444" /><Relationship Type="http://schemas.openxmlformats.org/officeDocument/2006/relationships/slide" Target="/ppt/slides/slide5.xml" Id="Rb9002d3856ac418f" /><Relationship Type="http://schemas.openxmlformats.org/officeDocument/2006/relationships/slide" Target="/ppt/slides/slide6.xml" Id="R1e35df44268345fb" /><Relationship Type="http://schemas.openxmlformats.org/officeDocument/2006/relationships/slide" Target="/ppt/slides/slide7.xml" Id="Rebc38bf9e31341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ebf825bc040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e2afb6e4640d1" /><Relationship Type="http://schemas.openxmlformats.org/officeDocument/2006/relationships/theme" Target="/ppt/slideMasters/theme/theme1.xml" Id="R7486d330292644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4e2afb6e46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f3c655e0849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e5fd2e8f0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5a6a021fe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3f6f3b7ab44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e820f19fa47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b04934bde45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63a179f4f4a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KASA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−145 422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4 462 861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JAKOBSEN SALTVIK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CESILIE KARLSEN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Saltvik, Selsbakk øvre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922 396 205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KASA INVEST AS</a:t>
            </a:r>
          </a:p>
        </p:txBody>
      </p:sp>
    </p:spTree>
  </p:cSld>
  <p:clrMapOvr>
    <a:masterClrMapping xmlns:a="http://schemas.openxmlformats.org/drawingml/2006/main"/>
  </p:clrMapOvr>
</p:sld>
</file>