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d41821fe044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0364130c045ba"/>
  </p:sldMasterIdLst>
  <p:sldIdLst>
    <p:sldId xmlns:r="http://schemas.openxmlformats.org/officeDocument/2006/relationships" id="256" r:id="R901e91ce6b774247"/>
    <p:sldId xmlns:r="http://schemas.openxmlformats.org/officeDocument/2006/relationships" id="257" r:id="R96f41e5f47034c4a"/>
    <p:sldId xmlns:r="http://schemas.openxmlformats.org/officeDocument/2006/relationships" id="258" r:id="R0bcfea298c1642a8"/>
    <p:sldId xmlns:r="http://schemas.openxmlformats.org/officeDocument/2006/relationships" id="259" r:id="Re9534524dda14453"/>
    <p:sldId xmlns:r="http://schemas.openxmlformats.org/officeDocument/2006/relationships" id="260" r:id="Rc82e917e8e124637"/>
    <p:sldId xmlns:r="http://schemas.openxmlformats.org/officeDocument/2006/relationships" id="261" r:id="R3f23e9e7a7744d42"/>
    <p:sldId xmlns:r="http://schemas.openxmlformats.org/officeDocument/2006/relationships" id="262" r:id="R650a173b168f42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0364130c045ba" /><Relationship Type="http://schemas.openxmlformats.org/officeDocument/2006/relationships/slide" Target="/ppt/slides/slide1.xml" Id="R901e91ce6b774247" /><Relationship Type="http://schemas.openxmlformats.org/officeDocument/2006/relationships/slide" Target="/ppt/slides/slide2.xml" Id="R96f41e5f47034c4a" /><Relationship Type="http://schemas.openxmlformats.org/officeDocument/2006/relationships/slide" Target="/ppt/slides/slide3.xml" Id="R0bcfea298c1642a8" /><Relationship Type="http://schemas.openxmlformats.org/officeDocument/2006/relationships/slide" Target="/ppt/slides/slide4.xml" Id="Re9534524dda14453" /><Relationship Type="http://schemas.openxmlformats.org/officeDocument/2006/relationships/slide" Target="/ppt/slides/slide5.xml" Id="Rc82e917e8e124637" /><Relationship Type="http://schemas.openxmlformats.org/officeDocument/2006/relationships/slide" Target="/ppt/slides/slide6.xml" Id="R3f23e9e7a7744d42" /><Relationship Type="http://schemas.openxmlformats.org/officeDocument/2006/relationships/slide" Target="/ppt/slides/slide7.xml" Id="R650a173b168f42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0b21ee8d3e41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bff4fab2b432d" /><Relationship Type="http://schemas.openxmlformats.org/officeDocument/2006/relationships/theme" Target="/ppt/slideMasters/theme/theme1.xml" Id="Rf638d6f53b7a49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5bff4fab2b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b5af5149b42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eae5330aa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0d48ae165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7bbdfb630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ebe0ddd284e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73f72600344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9879ce3e0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MONTGOMERY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MONTGOMERY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MORITS ALEXANDER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MONTGOMERY HOLDING AS</a:t>
            </a:r>
          </a:p>
        </p:txBody>
      </p:sp>
    </p:spTree>
  </p:cSld>
  <p:clrMapOvr>
    <a:masterClrMapping xmlns:a="http://schemas.openxmlformats.org/drawingml/2006/main"/>
  </p:clrMapOvr>
</p:sld>
</file>