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5e1b9f75af448c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423395ce2634724"/>
  </p:sldMasterIdLst>
  <p:sldIdLst>
    <p:sldId xmlns:r="http://schemas.openxmlformats.org/officeDocument/2006/relationships" id="256" r:id="R43ae14b1e85e460c"/>
    <p:sldId xmlns:r="http://schemas.openxmlformats.org/officeDocument/2006/relationships" id="257" r:id="R10ade523c30c4233"/>
    <p:sldId xmlns:r="http://schemas.openxmlformats.org/officeDocument/2006/relationships" id="258" r:id="R74c4ab7c14c34490"/>
    <p:sldId xmlns:r="http://schemas.openxmlformats.org/officeDocument/2006/relationships" id="259" r:id="Rde534de38d36445b"/>
    <p:sldId xmlns:r="http://schemas.openxmlformats.org/officeDocument/2006/relationships" id="260" r:id="R5e0e27dcaaa14910"/>
    <p:sldId xmlns:r="http://schemas.openxmlformats.org/officeDocument/2006/relationships" id="261" r:id="Rdd7c65ca986a4612"/>
    <p:sldId xmlns:r="http://schemas.openxmlformats.org/officeDocument/2006/relationships" id="262" r:id="R8ff6ba996aa7466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23395ce2634724" /><Relationship Type="http://schemas.openxmlformats.org/officeDocument/2006/relationships/slide" Target="/ppt/slides/slide1.xml" Id="R43ae14b1e85e460c" /><Relationship Type="http://schemas.openxmlformats.org/officeDocument/2006/relationships/slide" Target="/ppt/slides/slide2.xml" Id="R10ade523c30c4233" /><Relationship Type="http://schemas.openxmlformats.org/officeDocument/2006/relationships/slide" Target="/ppt/slides/slide3.xml" Id="R74c4ab7c14c34490" /><Relationship Type="http://schemas.openxmlformats.org/officeDocument/2006/relationships/slide" Target="/ppt/slides/slide4.xml" Id="Rde534de38d36445b" /><Relationship Type="http://schemas.openxmlformats.org/officeDocument/2006/relationships/slide" Target="/ppt/slides/slide5.xml" Id="R5e0e27dcaaa14910" /><Relationship Type="http://schemas.openxmlformats.org/officeDocument/2006/relationships/slide" Target="/ppt/slides/slide6.xml" Id="Rdd7c65ca986a4612" /><Relationship Type="http://schemas.openxmlformats.org/officeDocument/2006/relationships/slide" Target="/ppt/slides/slide7.xml" Id="R8ff6ba996aa7466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90201be09b42e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40ab8735d243db" /><Relationship Type="http://schemas.openxmlformats.org/officeDocument/2006/relationships/theme" Target="/ppt/slideMasters/theme/theme1.xml" Id="R1443a6b849bb485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f40ab8735d243d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69725c4ec146c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1c1bdcad894c1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c717f436b04ee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b85c725ff744a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8ac9a811a3475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307db4224b4bd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2610b4508a4fc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PEN HOLDING AS ble etablert [år] og holder til i Krokstadelva.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−15 459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1 295 726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4 255 374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4 258 124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ERIK NORDLIEN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Eknæs vei 76A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3055 Krokstadelva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922 705 739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 HOLDING AS</a:t>
            </a:r>
          </a:p>
        </p:txBody>
      </p:sp>
    </p:spTree>
  </p:cSld>
  <p:clrMapOvr>
    <a:masterClrMapping xmlns:a="http://schemas.openxmlformats.org/drawingml/2006/main"/>
  </p:clrMapOvr>
</p:sld>
</file>