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f495271caa47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9544fe12a545ba"/>
  </p:sldMasterIdLst>
  <p:sldIdLst>
    <p:sldId xmlns:r="http://schemas.openxmlformats.org/officeDocument/2006/relationships" id="256" r:id="R30a9f3649e014522"/>
    <p:sldId xmlns:r="http://schemas.openxmlformats.org/officeDocument/2006/relationships" id="257" r:id="Racc348641ef840c3"/>
    <p:sldId xmlns:r="http://schemas.openxmlformats.org/officeDocument/2006/relationships" id="258" r:id="R8eeb920b5da94409"/>
    <p:sldId xmlns:r="http://schemas.openxmlformats.org/officeDocument/2006/relationships" id="259" r:id="R281e4d9a5a7141f2"/>
    <p:sldId xmlns:r="http://schemas.openxmlformats.org/officeDocument/2006/relationships" id="260" r:id="R52e5ce8306584859"/>
    <p:sldId xmlns:r="http://schemas.openxmlformats.org/officeDocument/2006/relationships" id="261" r:id="Rd71e096572e24f4a"/>
    <p:sldId xmlns:r="http://schemas.openxmlformats.org/officeDocument/2006/relationships" id="262" r:id="R63d9064ea7374b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9544fe12a545ba" /><Relationship Type="http://schemas.openxmlformats.org/officeDocument/2006/relationships/slide" Target="/ppt/slides/slide1.xml" Id="R30a9f3649e014522" /><Relationship Type="http://schemas.openxmlformats.org/officeDocument/2006/relationships/slide" Target="/ppt/slides/slide2.xml" Id="Racc348641ef840c3" /><Relationship Type="http://schemas.openxmlformats.org/officeDocument/2006/relationships/slide" Target="/ppt/slides/slide3.xml" Id="R8eeb920b5da94409" /><Relationship Type="http://schemas.openxmlformats.org/officeDocument/2006/relationships/slide" Target="/ppt/slides/slide4.xml" Id="R281e4d9a5a7141f2" /><Relationship Type="http://schemas.openxmlformats.org/officeDocument/2006/relationships/slide" Target="/ppt/slides/slide5.xml" Id="R52e5ce8306584859" /><Relationship Type="http://schemas.openxmlformats.org/officeDocument/2006/relationships/slide" Target="/ppt/slides/slide6.xml" Id="Rd71e096572e24f4a" /><Relationship Type="http://schemas.openxmlformats.org/officeDocument/2006/relationships/slide" Target="/ppt/slides/slide7.xml" Id="R63d9064ea7374b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206d000d645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477cc77354451" /><Relationship Type="http://schemas.openxmlformats.org/officeDocument/2006/relationships/theme" Target="/ppt/slideMasters/theme/theme1.xml" Id="R9071fbcb37c8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6477cc773544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d7fe68c3748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ae886ab0142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08fcc569b4d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90130e04740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bd6936d864b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c42a5863d42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528830c3048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T&amp;S SNEKKERIET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T&amp;S SNEKKERIET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T&amp;S SNEKKERIET AS ble etablert [år] og holder til i Selbu.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T&amp;S SNEKKERIET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T&amp;S SNEKKERIET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T&amp;S SNEKKERIET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2 357 810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1 322 908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T&amp;S SNEKKERIET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STANISLAW SALA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LIDIA HELENA SALA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T&amp;S SNEKKERIET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922 834 873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T&amp;S SNEKKERIET AS</a:t>
            </a:r>
          </a:p>
        </p:txBody>
      </p:sp>
    </p:spTree>
  </p:cSld>
  <p:clrMapOvr>
    <a:masterClrMapping xmlns:a="http://schemas.openxmlformats.org/drawingml/2006/main"/>
  </p:clrMapOvr>
</p:sld>
</file>