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e2a6d130f40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08e71a74a44027"/>
  </p:sldMasterIdLst>
  <p:sldIdLst>
    <p:sldId xmlns:r="http://schemas.openxmlformats.org/officeDocument/2006/relationships" id="256" r:id="R333b03e5111c4113"/>
    <p:sldId xmlns:r="http://schemas.openxmlformats.org/officeDocument/2006/relationships" id="257" r:id="R1b4fedeaa24d46a8"/>
    <p:sldId xmlns:r="http://schemas.openxmlformats.org/officeDocument/2006/relationships" id="258" r:id="R627f8140aac44a9d"/>
    <p:sldId xmlns:r="http://schemas.openxmlformats.org/officeDocument/2006/relationships" id="259" r:id="R6d0d1fd549464ee1"/>
    <p:sldId xmlns:r="http://schemas.openxmlformats.org/officeDocument/2006/relationships" id="260" r:id="R02e32b5bd4754c0a"/>
    <p:sldId xmlns:r="http://schemas.openxmlformats.org/officeDocument/2006/relationships" id="261" r:id="R611b6e7e5faa4b73"/>
    <p:sldId xmlns:r="http://schemas.openxmlformats.org/officeDocument/2006/relationships" id="262" r:id="Rfd7e55e2903245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8e71a74a44027" /><Relationship Type="http://schemas.openxmlformats.org/officeDocument/2006/relationships/slide" Target="/ppt/slides/slide1.xml" Id="R333b03e5111c4113" /><Relationship Type="http://schemas.openxmlformats.org/officeDocument/2006/relationships/slide" Target="/ppt/slides/slide2.xml" Id="R1b4fedeaa24d46a8" /><Relationship Type="http://schemas.openxmlformats.org/officeDocument/2006/relationships/slide" Target="/ppt/slides/slide3.xml" Id="R627f8140aac44a9d" /><Relationship Type="http://schemas.openxmlformats.org/officeDocument/2006/relationships/slide" Target="/ppt/slides/slide4.xml" Id="R6d0d1fd549464ee1" /><Relationship Type="http://schemas.openxmlformats.org/officeDocument/2006/relationships/slide" Target="/ppt/slides/slide5.xml" Id="R02e32b5bd4754c0a" /><Relationship Type="http://schemas.openxmlformats.org/officeDocument/2006/relationships/slide" Target="/ppt/slides/slide6.xml" Id="R611b6e7e5faa4b73" /><Relationship Type="http://schemas.openxmlformats.org/officeDocument/2006/relationships/slide" Target="/ppt/slides/slide7.xml" Id="Rfd7e55e2903245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fb0afd1ce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e3d6a71c54ce0" /><Relationship Type="http://schemas.openxmlformats.org/officeDocument/2006/relationships/theme" Target="/ppt/slideMasters/theme/theme1.xml" Id="Rcee90b8068834f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1e3d6a71c54c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7291bc98245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8f64c1e474e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14da7eeb345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0cc3852fe40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0d61fb55f4a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8a924352649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11c1e30bb4d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VISUND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VISUND 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−1 553 481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−892 626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937 808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KAIZEN TRADING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922 913 021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